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0" roundtripDataSignature="AMtx7mieTOpZJzvKd90zZoRAldWwlLorG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notesMaster" Target="notesMasters/notesMaster1.xml"/><Relationship Id="rId20"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tr-TR"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4" name="Google Shape;164;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9" name="Google Shape;229;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5" name="Google Shape;235;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104ed5f391b_0_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1" name="Google Shape;241;g104ed5f391b_0_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2" name="Google Shape;242;g104ed5f391b_0_37: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tr-TR"/>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1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8" name="Google Shape;248;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1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4" name="Google Shape;254;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1" name="Google Shape;171;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104ed5f391b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104ed5f391b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9" name="Google Shape;179;g104ed5f391b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tr-TR"/>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104ed5f391b_0_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104ed5f391b_0_2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7" name="Google Shape;187;g104ed5f391b_0_27: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tr-TR"/>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4" name="Google Shape;19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1" name="Google Shape;201;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1062899b8aa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1062899b8aa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9" name="Google Shape;209;g1062899b8aa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tr-TR"/>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104ed5f391b_0_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104ed5f391b_0_2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6" name="Google Shape;216;g104ed5f391b_0_2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tr-TR"/>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2" name="Google Shape;222;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Başlık Slaydı" type="title">
  <p:cSld name="TITLE">
    <p:bg>
      <p:bgPr>
        <a:solidFill>
          <a:schemeClr val="lt2"/>
        </a:solidFill>
        <a:effectLst/>
      </p:bgPr>
    </p:bg>
    <p:spTree>
      <p:nvGrpSpPr>
        <p:cNvPr id="1" name="Shape 24"/>
        <p:cNvGrpSpPr/>
        <p:nvPr/>
      </p:nvGrpSpPr>
      <p:grpSpPr>
        <a:xfrm>
          <a:off x="0" y="0"/>
          <a:ext cx="0" cy="0"/>
          <a:chOff x="0" y="0"/>
          <a:chExt cx="0" cy="0"/>
        </a:xfrm>
      </p:grpSpPr>
      <p:sp>
        <p:nvSpPr>
          <p:cNvPr id="25" name="Google Shape;25;p19"/>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26" name="Google Shape;26;p19"/>
          <p:cNvSpPr/>
          <p:nvPr/>
        </p:nvSpPr>
        <p:spPr>
          <a:xfrm>
            <a:off x="8991600" y="3048"/>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27" name="Google Shape;27;p19"/>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28" name="Google Shape;28;p19"/>
          <p:cNvSpPr/>
          <p:nvPr/>
        </p:nvSpPr>
        <p:spPr>
          <a:xfrm>
            <a:off x="0" y="0"/>
            <a:ext cx="9144000" cy="25146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29" name="Google Shape;29;p19"/>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30" name="Google Shape;30;p19"/>
          <p:cNvSpPr txBox="1">
            <a:spLocks noGrp="1"/>
          </p:cNvSpPr>
          <p:nvPr>
            <p:ph type="subTitle" idx="1"/>
          </p:nvPr>
        </p:nvSpPr>
        <p:spPr>
          <a:xfrm>
            <a:off x="1371600" y="2819400"/>
            <a:ext cx="6400800" cy="1752600"/>
          </a:xfrm>
          <a:prstGeom prst="rect">
            <a:avLst/>
          </a:prstGeom>
          <a:noFill/>
          <a:ln>
            <a:noFill/>
          </a:ln>
        </p:spPr>
        <p:txBody>
          <a:bodyPr spcFirstLastPara="1" wrap="square" lIns="91425" tIns="45700" rIns="91425" bIns="45700" anchor="t" anchorCtr="0">
            <a:normAutofit/>
          </a:bodyPr>
          <a:lstStyle>
            <a:lvl1pPr lvl="0" algn="ctr">
              <a:spcBef>
                <a:spcPts val="320"/>
              </a:spcBef>
              <a:spcAft>
                <a:spcPts val="0"/>
              </a:spcAft>
              <a:buSzPts val="1360"/>
              <a:buNone/>
              <a:defRPr sz="1600" b="1" cap="none">
                <a:solidFill>
                  <a:schemeClr val="dk2"/>
                </a:solidFill>
              </a:defRPr>
            </a:lvl1pPr>
            <a:lvl2pPr lvl="1" algn="ctr">
              <a:spcBef>
                <a:spcPts val="360"/>
              </a:spcBef>
              <a:spcAft>
                <a:spcPts val="0"/>
              </a:spcAft>
              <a:buSzPts val="1260"/>
              <a:buNone/>
              <a:defRPr/>
            </a:lvl2pPr>
            <a:lvl3pPr lvl="2" algn="ctr">
              <a:spcBef>
                <a:spcPts val="360"/>
              </a:spcBef>
              <a:spcAft>
                <a:spcPts val="0"/>
              </a:spcAft>
              <a:buSzPts val="1350"/>
              <a:buNone/>
              <a:defRPr/>
            </a:lvl3pPr>
            <a:lvl4pPr lvl="3" algn="ctr">
              <a:spcBef>
                <a:spcPts val="360"/>
              </a:spcBef>
              <a:spcAft>
                <a:spcPts val="0"/>
              </a:spcAft>
              <a:buSzPts val="1260"/>
              <a:buNone/>
              <a:defRPr/>
            </a:lvl4pPr>
            <a:lvl5pPr lvl="4" algn="ctr">
              <a:spcBef>
                <a:spcPts val="360"/>
              </a:spcBef>
              <a:spcAft>
                <a:spcPts val="0"/>
              </a:spcAft>
              <a:buSzPts val="1800"/>
              <a:buNone/>
              <a:defRPr/>
            </a:lvl5pPr>
            <a:lvl6pPr lvl="5" algn="ctr">
              <a:spcBef>
                <a:spcPts val="360"/>
              </a:spcBef>
              <a:spcAft>
                <a:spcPts val="0"/>
              </a:spcAft>
              <a:buSzPts val="1440"/>
              <a:buNone/>
              <a:defRPr/>
            </a:lvl6pPr>
            <a:lvl7pPr lvl="6" algn="ctr">
              <a:spcBef>
                <a:spcPts val="360"/>
              </a:spcBef>
              <a:spcAft>
                <a:spcPts val="0"/>
              </a:spcAft>
              <a:buSzPts val="1620"/>
              <a:buNone/>
              <a:defRPr/>
            </a:lvl7pPr>
            <a:lvl8pPr lvl="7" algn="ctr">
              <a:spcBef>
                <a:spcPts val="360"/>
              </a:spcBef>
              <a:spcAft>
                <a:spcPts val="0"/>
              </a:spcAft>
              <a:buSzPts val="1800"/>
              <a:buNone/>
              <a:defRPr/>
            </a:lvl8pPr>
            <a:lvl9pPr lvl="8" algn="ctr">
              <a:spcBef>
                <a:spcPts val="360"/>
              </a:spcBef>
              <a:spcAft>
                <a:spcPts val="0"/>
              </a:spcAft>
              <a:buSzPts val="1620"/>
              <a:buNone/>
              <a:defRPr/>
            </a:lvl9pPr>
          </a:lstStyle>
          <a:p>
            <a:endParaRPr/>
          </a:p>
        </p:txBody>
      </p:sp>
      <p:sp>
        <p:nvSpPr>
          <p:cNvPr id="31" name="Google Shape;31;p19"/>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9"/>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cxnSp>
        <p:nvCxnSpPr>
          <p:cNvPr id="33" name="Google Shape;33;p19"/>
          <p:cNvCxnSpPr/>
          <p:nvPr/>
        </p:nvCxnSpPr>
        <p:spPr>
          <a:xfrm>
            <a:off x="155448" y="2420112"/>
            <a:ext cx="8833104" cy="0"/>
          </a:xfrm>
          <a:prstGeom prst="straightConnector1">
            <a:avLst/>
          </a:prstGeom>
          <a:noFill/>
          <a:ln w="11425" cap="flat" cmpd="sng">
            <a:solidFill>
              <a:srgbClr val="7A9798"/>
            </a:solidFill>
            <a:prstDash val="dash"/>
            <a:round/>
            <a:headEnd type="none" w="sm" len="sm"/>
            <a:tailEnd type="none" w="sm" len="sm"/>
          </a:ln>
        </p:spPr>
      </p:cxnSp>
      <p:sp>
        <p:nvSpPr>
          <p:cNvPr id="34" name="Google Shape;34;p19"/>
          <p:cNvSpPr/>
          <p:nvPr/>
        </p:nvSpPr>
        <p:spPr>
          <a:xfrm>
            <a:off x="152400" y="152400"/>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35" name="Google Shape;35;p19"/>
          <p:cNvSpPr/>
          <p:nvPr/>
        </p:nvSpPr>
        <p:spPr>
          <a:xfrm>
            <a:off x="4267200" y="2115312"/>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36" name="Google Shape;36;p19"/>
          <p:cNvSpPr/>
          <p:nvPr/>
        </p:nvSpPr>
        <p:spPr>
          <a:xfrm>
            <a:off x="4361688" y="2209800"/>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37" name="Google Shape;37;p19"/>
          <p:cNvSpPr txBox="1">
            <a:spLocks noGrp="1"/>
          </p:cNvSpPr>
          <p:nvPr>
            <p:ph type="sldNum" idx="12"/>
          </p:nvPr>
        </p:nvSpPr>
        <p:spPr>
          <a:xfrm>
            <a:off x="4343400" y="2199450"/>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7A9798"/>
                </a:solidFill>
                <a:latin typeface="Georgia"/>
                <a:ea typeface="Georgia"/>
                <a:cs typeface="Georgia"/>
                <a:sym typeface="Georgia"/>
              </a:defRPr>
            </a:lvl1pPr>
            <a:lvl2pPr marL="0" lvl="1" indent="0" algn="ctr">
              <a:spcBef>
                <a:spcPts val="0"/>
              </a:spcBef>
              <a:buNone/>
              <a:defRPr sz="1600">
                <a:solidFill>
                  <a:srgbClr val="7A9798"/>
                </a:solidFill>
                <a:latin typeface="Georgia"/>
                <a:ea typeface="Georgia"/>
                <a:cs typeface="Georgia"/>
                <a:sym typeface="Georgia"/>
              </a:defRPr>
            </a:lvl2pPr>
            <a:lvl3pPr marL="0" lvl="2" indent="0" algn="ctr">
              <a:spcBef>
                <a:spcPts val="0"/>
              </a:spcBef>
              <a:buNone/>
              <a:defRPr sz="1600">
                <a:solidFill>
                  <a:srgbClr val="7A9798"/>
                </a:solidFill>
                <a:latin typeface="Georgia"/>
                <a:ea typeface="Georgia"/>
                <a:cs typeface="Georgia"/>
                <a:sym typeface="Georgia"/>
              </a:defRPr>
            </a:lvl3pPr>
            <a:lvl4pPr marL="0" lvl="3" indent="0" algn="ctr">
              <a:spcBef>
                <a:spcPts val="0"/>
              </a:spcBef>
              <a:buNone/>
              <a:defRPr sz="1600">
                <a:solidFill>
                  <a:srgbClr val="7A9798"/>
                </a:solidFill>
                <a:latin typeface="Georgia"/>
                <a:ea typeface="Georgia"/>
                <a:cs typeface="Georgia"/>
                <a:sym typeface="Georgia"/>
              </a:defRPr>
            </a:lvl4pPr>
            <a:lvl5pPr marL="0" lvl="4" indent="0" algn="ctr">
              <a:spcBef>
                <a:spcPts val="0"/>
              </a:spcBef>
              <a:buNone/>
              <a:defRPr sz="1600">
                <a:solidFill>
                  <a:srgbClr val="7A9798"/>
                </a:solidFill>
                <a:latin typeface="Georgia"/>
                <a:ea typeface="Georgia"/>
                <a:cs typeface="Georgia"/>
                <a:sym typeface="Georgia"/>
              </a:defRPr>
            </a:lvl5pPr>
            <a:lvl6pPr marL="0" lvl="5" indent="0" algn="ctr">
              <a:spcBef>
                <a:spcPts val="0"/>
              </a:spcBef>
              <a:buNone/>
              <a:defRPr sz="1600">
                <a:solidFill>
                  <a:srgbClr val="7A9798"/>
                </a:solidFill>
                <a:latin typeface="Georgia"/>
                <a:ea typeface="Georgia"/>
                <a:cs typeface="Georgia"/>
                <a:sym typeface="Georgia"/>
              </a:defRPr>
            </a:lvl6pPr>
            <a:lvl7pPr marL="0" lvl="6" indent="0" algn="ctr">
              <a:spcBef>
                <a:spcPts val="0"/>
              </a:spcBef>
              <a:buNone/>
              <a:defRPr sz="1600">
                <a:solidFill>
                  <a:srgbClr val="7A9798"/>
                </a:solidFill>
                <a:latin typeface="Georgia"/>
                <a:ea typeface="Georgia"/>
                <a:cs typeface="Georgia"/>
                <a:sym typeface="Georgia"/>
              </a:defRPr>
            </a:lvl7pPr>
            <a:lvl8pPr marL="0" lvl="7" indent="0" algn="ctr">
              <a:spcBef>
                <a:spcPts val="0"/>
              </a:spcBef>
              <a:buNone/>
              <a:defRPr sz="1600">
                <a:solidFill>
                  <a:srgbClr val="7A9798"/>
                </a:solidFill>
                <a:latin typeface="Georgia"/>
                <a:ea typeface="Georgia"/>
                <a:cs typeface="Georgia"/>
                <a:sym typeface="Georgia"/>
              </a:defRPr>
            </a:lvl8pPr>
            <a:lvl9pPr marL="0" lvl="8" indent="0" algn="ctr">
              <a:spcBef>
                <a:spcPts val="0"/>
              </a:spcBef>
              <a:buNone/>
              <a:defRPr sz="1600">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tr-TR"/>
              <a:t>‹#›</a:t>
            </a:fld>
            <a:endParaRPr/>
          </a:p>
        </p:txBody>
      </p:sp>
      <p:sp>
        <p:nvSpPr>
          <p:cNvPr id="38" name="Google Shape;38;p19"/>
          <p:cNvSpPr txBox="1">
            <a:spLocks noGrp="1"/>
          </p:cNvSpPr>
          <p:nvPr>
            <p:ph type="ctrTitle"/>
          </p:nvPr>
        </p:nvSpPr>
        <p:spPr>
          <a:xfrm>
            <a:off x="685800" y="381000"/>
            <a:ext cx="7772400" cy="1752600"/>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chemeClr val="accent1"/>
              </a:buClr>
              <a:buSzPts val="4200"/>
              <a:buFont typeface="Georgia"/>
              <a:buNone/>
              <a:defRPr sz="4200">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şlık, Dikey Metin" type="vertTx">
  <p:cSld name="VERTICAL_TEXT">
    <p:bg>
      <p:bgPr>
        <a:solidFill>
          <a:schemeClr val="lt2"/>
        </a:solidFill>
        <a:effectLst/>
      </p:bgPr>
    </p:bg>
    <p:spTree>
      <p:nvGrpSpPr>
        <p:cNvPr id="1" name="Shape 141"/>
        <p:cNvGrpSpPr/>
        <p:nvPr/>
      </p:nvGrpSpPr>
      <p:grpSpPr>
        <a:xfrm>
          <a:off x="0" y="0"/>
          <a:ext cx="0" cy="0"/>
          <a:chOff x="0" y="0"/>
          <a:chExt cx="0" cy="0"/>
        </a:xfrm>
      </p:grpSpPr>
      <p:sp>
        <p:nvSpPr>
          <p:cNvPr id="142" name="Google Shape;142;p28"/>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3" name="Google Shape;143;p28"/>
          <p:cNvSpPr txBox="1">
            <a:spLocks noGrp="1"/>
          </p:cNvSpPr>
          <p:nvPr>
            <p:ph type="body" idx="1"/>
          </p:nvPr>
        </p:nvSpPr>
        <p:spPr>
          <a:xfrm rot="5400000">
            <a:off x="2269236" y="-443484"/>
            <a:ext cx="4599432" cy="85344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44" name="Google Shape;144;p28"/>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5" name="Google Shape;145;p28"/>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6" name="Google Shape;146;p28"/>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Dikey Başlık ve Metin" type="vertTitleAndTx">
  <p:cSld name="VERTICAL_TITLE_AND_VERTICAL_TEXT">
    <p:bg>
      <p:bgPr>
        <a:solidFill>
          <a:schemeClr val="lt2"/>
        </a:solidFill>
        <a:effectLst/>
      </p:bgPr>
    </p:bg>
    <p:spTree>
      <p:nvGrpSpPr>
        <p:cNvPr id="1" name="Shape 147"/>
        <p:cNvGrpSpPr/>
        <p:nvPr/>
      </p:nvGrpSpPr>
      <p:grpSpPr>
        <a:xfrm>
          <a:off x="0" y="0"/>
          <a:ext cx="0" cy="0"/>
          <a:chOff x="0" y="0"/>
          <a:chExt cx="0" cy="0"/>
        </a:xfrm>
      </p:grpSpPr>
      <p:sp>
        <p:nvSpPr>
          <p:cNvPr id="148" name="Google Shape;148;p29"/>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49" name="Google Shape;149;p29"/>
          <p:cNvSpPr/>
          <p:nvPr/>
        </p:nvSpPr>
        <p:spPr>
          <a:xfrm>
            <a:off x="7010400" y="0"/>
            <a:ext cx="21336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50" name="Google Shape;150;p29"/>
          <p:cNvSpPr/>
          <p:nvPr/>
        </p:nvSpPr>
        <p:spPr>
          <a:xfrm>
            <a:off x="0" y="0"/>
            <a:ext cx="9144000" cy="155448"/>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51" name="Google Shape;151;p29"/>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52" name="Google Shape;152;p29"/>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53" name="Google Shape;153;p29"/>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cxnSp>
        <p:nvCxnSpPr>
          <p:cNvPr id="154" name="Google Shape;154;p29"/>
          <p:cNvCxnSpPr/>
          <p:nvPr/>
        </p:nvCxnSpPr>
        <p:spPr>
          <a:xfrm rot="5400000">
            <a:off x="4021836" y="3278124"/>
            <a:ext cx="6245352" cy="0"/>
          </a:xfrm>
          <a:prstGeom prst="straightConnector1">
            <a:avLst/>
          </a:prstGeom>
          <a:noFill/>
          <a:ln w="9525" cap="flat" cmpd="sng">
            <a:solidFill>
              <a:srgbClr val="7A9798"/>
            </a:solidFill>
            <a:prstDash val="dash"/>
            <a:round/>
            <a:headEnd type="none" w="sm" len="sm"/>
            <a:tailEnd type="none" w="sm" len="sm"/>
          </a:ln>
        </p:spPr>
      </p:cxnSp>
      <p:sp>
        <p:nvSpPr>
          <p:cNvPr id="155" name="Google Shape;155;p29"/>
          <p:cNvSpPr/>
          <p:nvPr/>
        </p:nvSpPr>
        <p:spPr>
          <a:xfrm>
            <a:off x="6839712" y="2925763"/>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56" name="Google Shape;156;p29"/>
          <p:cNvSpPr/>
          <p:nvPr/>
        </p:nvSpPr>
        <p:spPr>
          <a:xfrm>
            <a:off x="6934200" y="3020251"/>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57" name="Google Shape;157;p29"/>
          <p:cNvSpPr txBox="1">
            <a:spLocks noGrp="1"/>
          </p:cNvSpPr>
          <p:nvPr>
            <p:ph type="sldNum" idx="12"/>
          </p:nvPr>
        </p:nvSpPr>
        <p:spPr>
          <a:xfrm>
            <a:off x="6915912" y="3009901"/>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tr-TR"/>
              <a:t>‹#›</a:t>
            </a:fld>
            <a:endParaRPr/>
          </a:p>
        </p:txBody>
      </p:sp>
      <p:sp>
        <p:nvSpPr>
          <p:cNvPr id="158" name="Google Shape;158;p29"/>
          <p:cNvSpPr txBox="1">
            <a:spLocks noGrp="1"/>
          </p:cNvSpPr>
          <p:nvPr>
            <p:ph type="body" idx="1"/>
          </p:nvPr>
        </p:nvSpPr>
        <p:spPr>
          <a:xfrm rot="5400000">
            <a:off x="670717" y="-61117"/>
            <a:ext cx="5821366" cy="65532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59" name="Google Shape;159;p29"/>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0" name="Google Shape;160;p29"/>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1" name="Google Shape;161;p29"/>
          <p:cNvSpPr txBox="1">
            <a:spLocks noGrp="1"/>
          </p:cNvSpPr>
          <p:nvPr>
            <p:ph type="title"/>
          </p:nvPr>
        </p:nvSpPr>
        <p:spPr>
          <a:xfrm rot="5400000">
            <a:off x="5189537" y="2506664"/>
            <a:ext cx="5851525" cy="1447800"/>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aşlık ve İçerik" type="obj">
  <p:cSld name="OBJECT">
    <p:bg>
      <p:bgPr>
        <a:solidFill>
          <a:schemeClr val="lt2"/>
        </a:solidFill>
        <a:effectLst/>
      </p:bgPr>
    </p:bg>
    <p:spTree>
      <p:nvGrpSpPr>
        <p:cNvPr id="1" name="Shape 39"/>
        <p:cNvGrpSpPr/>
        <p:nvPr/>
      </p:nvGrpSpPr>
      <p:grpSpPr>
        <a:xfrm>
          <a:off x="0" y="0"/>
          <a:ext cx="0" cy="0"/>
          <a:chOff x="0" y="0"/>
          <a:chExt cx="0" cy="0"/>
        </a:xfrm>
      </p:grpSpPr>
      <p:sp>
        <p:nvSpPr>
          <p:cNvPr id="40" name="Google Shape;40;p20"/>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3300"/>
              <a:buFont typeface="Georgia"/>
              <a:buNone/>
              <a:defRPr>
                <a:solidFill>
                  <a:srgbClr val="7A979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20"/>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20"/>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0"/>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tr-TR"/>
              <a:t>‹#›</a:t>
            </a:fld>
            <a:endParaRPr/>
          </a:p>
        </p:txBody>
      </p:sp>
      <p:sp>
        <p:nvSpPr>
          <p:cNvPr id="44" name="Google Shape;44;p20"/>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Bölüm Üstbilgisi" type="secHead">
  <p:cSld name="SECTION_HEADER">
    <p:bg>
      <p:bgPr>
        <a:solidFill>
          <a:schemeClr val="lt1"/>
        </a:solidFill>
        <a:effectLst/>
      </p:bgPr>
    </p:bg>
    <p:spTree>
      <p:nvGrpSpPr>
        <p:cNvPr id="1" name="Shape 45"/>
        <p:cNvGrpSpPr/>
        <p:nvPr/>
      </p:nvGrpSpPr>
      <p:grpSpPr>
        <a:xfrm>
          <a:off x="0" y="0"/>
          <a:ext cx="0" cy="0"/>
          <a:chOff x="0" y="0"/>
          <a:chExt cx="0" cy="0"/>
        </a:xfrm>
      </p:grpSpPr>
      <p:sp>
        <p:nvSpPr>
          <p:cNvPr id="46" name="Google Shape;46;p21"/>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47" name="Google Shape;47;p21"/>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48" name="Google Shape;48;p21"/>
          <p:cNvSpPr/>
          <p:nvPr/>
        </p:nvSpPr>
        <p:spPr>
          <a:xfrm>
            <a:off x="0" y="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49" name="Google Shape;49;p21"/>
          <p:cNvSpPr/>
          <p:nvPr/>
        </p:nvSpPr>
        <p:spPr>
          <a:xfrm>
            <a:off x="8991600" y="1905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50" name="Google Shape;50;p21"/>
          <p:cNvSpPr/>
          <p:nvPr/>
        </p:nvSpPr>
        <p:spPr>
          <a:xfrm>
            <a:off x="152400" y="2286000"/>
            <a:ext cx="8833104" cy="3048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51" name="Google Shape;51;p21"/>
          <p:cNvSpPr/>
          <p:nvPr/>
        </p:nvSpPr>
        <p:spPr>
          <a:xfrm>
            <a:off x="155448" y="142352"/>
            <a:ext cx="8833104" cy="2139696"/>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52" name="Google Shape;52;p21"/>
          <p:cNvSpPr txBox="1">
            <a:spLocks noGrp="1"/>
          </p:cNvSpPr>
          <p:nvPr>
            <p:ph type="body" idx="1"/>
          </p:nvPr>
        </p:nvSpPr>
        <p:spPr>
          <a:xfrm>
            <a:off x="1368426" y="2743200"/>
            <a:ext cx="6480174" cy="1673225"/>
          </a:xfrm>
          <a:prstGeom prst="rect">
            <a:avLst/>
          </a:prstGeom>
          <a:noFill/>
          <a:ln>
            <a:noFill/>
          </a:ln>
        </p:spPr>
        <p:txBody>
          <a:bodyPr spcFirstLastPara="1" wrap="square" lIns="91425" tIns="45700" rIns="91425" bIns="45700" anchor="t" anchorCtr="0">
            <a:normAutofit/>
          </a:bodyPr>
          <a:lstStyle>
            <a:lvl1pPr marL="457200" lvl="0" indent="-228600" algn="ctr">
              <a:spcBef>
                <a:spcPts val="320"/>
              </a:spcBef>
              <a:spcAft>
                <a:spcPts val="0"/>
              </a:spcAft>
              <a:buSzPts val="1360"/>
              <a:buNone/>
              <a:defRPr sz="1600" b="1" cap="none">
                <a:solidFill>
                  <a:schemeClr val="dk2"/>
                </a:solidFill>
              </a:defRPr>
            </a:lvl1pPr>
            <a:lvl2pPr marL="914400" lvl="1" indent="-228600" algn="l">
              <a:spcBef>
                <a:spcPts val="360"/>
              </a:spcBef>
              <a:spcAft>
                <a:spcPts val="0"/>
              </a:spcAft>
              <a:buSzPts val="1260"/>
              <a:buNone/>
              <a:defRPr sz="1800">
                <a:solidFill>
                  <a:srgbClr val="888888"/>
                </a:solidFill>
              </a:defRPr>
            </a:lvl2pPr>
            <a:lvl3pPr marL="1371600" lvl="2" indent="-228600" algn="l">
              <a:spcBef>
                <a:spcPts val="320"/>
              </a:spcBef>
              <a:spcAft>
                <a:spcPts val="0"/>
              </a:spcAft>
              <a:buSzPts val="1200"/>
              <a:buNone/>
              <a:defRPr sz="1600">
                <a:solidFill>
                  <a:srgbClr val="888888"/>
                </a:solidFill>
              </a:defRPr>
            </a:lvl3pPr>
            <a:lvl4pPr marL="1828800" lvl="3" indent="-228600" algn="l">
              <a:spcBef>
                <a:spcPts val="280"/>
              </a:spcBef>
              <a:spcAft>
                <a:spcPts val="0"/>
              </a:spcAft>
              <a:buSzPts val="980"/>
              <a:buNone/>
              <a:defRPr sz="1400">
                <a:solidFill>
                  <a:srgbClr val="888888"/>
                </a:solidFill>
              </a:defRPr>
            </a:lvl4pPr>
            <a:lvl5pPr marL="2286000" lvl="4" indent="-228600" algn="l">
              <a:spcBef>
                <a:spcPts val="280"/>
              </a:spcBef>
              <a:spcAft>
                <a:spcPts val="0"/>
              </a:spcAft>
              <a:buSzPts val="1400"/>
              <a:buFont typeface="Georgia"/>
              <a:buNone/>
              <a:defRPr sz="1400">
                <a:solidFill>
                  <a:srgbClr val="888888"/>
                </a:solidFill>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53" name="Google Shape;53;p21"/>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54" name="Google Shape;54;p21"/>
          <p:cNvSpPr/>
          <p:nvPr/>
        </p:nvSpPr>
        <p:spPr>
          <a:xfrm>
            <a:off x="152400" y="152400"/>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55" name="Google Shape;55;p21"/>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1"/>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cxnSp>
        <p:nvCxnSpPr>
          <p:cNvPr id="57" name="Google Shape;57;p21"/>
          <p:cNvCxnSpPr/>
          <p:nvPr/>
        </p:nvCxnSpPr>
        <p:spPr>
          <a:xfrm>
            <a:off x="152400" y="2438400"/>
            <a:ext cx="8833104" cy="0"/>
          </a:xfrm>
          <a:prstGeom prst="straightConnector1">
            <a:avLst/>
          </a:prstGeom>
          <a:noFill/>
          <a:ln w="11425" cap="flat" cmpd="sng">
            <a:solidFill>
              <a:srgbClr val="7A9798"/>
            </a:solidFill>
            <a:prstDash val="dash"/>
            <a:round/>
            <a:headEnd type="none" w="sm" len="sm"/>
            <a:tailEnd type="none" w="sm" len="sm"/>
          </a:ln>
        </p:spPr>
      </p:cxnSp>
      <p:sp>
        <p:nvSpPr>
          <p:cNvPr id="58" name="Google Shape;58;p21"/>
          <p:cNvSpPr/>
          <p:nvPr/>
        </p:nvSpPr>
        <p:spPr>
          <a:xfrm>
            <a:off x="4267200" y="2115312"/>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59" name="Google Shape;59;p21"/>
          <p:cNvSpPr/>
          <p:nvPr/>
        </p:nvSpPr>
        <p:spPr>
          <a:xfrm>
            <a:off x="4361688" y="2209800"/>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60" name="Google Shape;60;p21"/>
          <p:cNvSpPr txBox="1">
            <a:spLocks noGrp="1"/>
          </p:cNvSpPr>
          <p:nvPr>
            <p:ph type="sldNum" idx="12"/>
          </p:nvPr>
        </p:nvSpPr>
        <p:spPr>
          <a:xfrm>
            <a:off x="4343400" y="2199450"/>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7A9798"/>
                </a:solidFill>
                <a:latin typeface="Georgia"/>
                <a:ea typeface="Georgia"/>
                <a:cs typeface="Georgia"/>
                <a:sym typeface="Georgia"/>
              </a:defRPr>
            </a:lvl1pPr>
            <a:lvl2pPr marL="0" lvl="1" indent="0" algn="ctr">
              <a:spcBef>
                <a:spcPts val="0"/>
              </a:spcBef>
              <a:buNone/>
              <a:defRPr sz="1600">
                <a:solidFill>
                  <a:srgbClr val="7A9798"/>
                </a:solidFill>
                <a:latin typeface="Georgia"/>
                <a:ea typeface="Georgia"/>
                <a:cs typeface="Georgia"/>
                <a:sym typeface="Georgia"/>
              </a:defRPr>
            </a:lvl2pPr>
            <a:lvl3pPr marL="0" lvl="2" indent="0" algn="ctr">
              <a:spcBef>
                <a:spcPts val="0"/>
              </a:spcBef>
              <a:buNone/>
              <a:defRPr sz="1600">
                <a:solidFill>
                  <a:srgbClr val="7A9798"/>
                </a:solidFill>
                <a:latin typeface="Georgia"/>
                <a:ea typeface="Georgia"/>
                <a:cs typeface="Georgia"/>
                <a:sym typeface="Georgia"/>
              </a:defRPr>
            </a:lvl3pPr>
            <a:lvl4pPr marL="0" lvl="3" indent="0" algn="ctr">
              <a:spcBef>
                <a:spcPts val="0"/>
              </a:spcBef>
              <a:buNone/>
              <a:defRPr sz="1600">
                <a:solidFill>
                  <a:srgbClr val="7A9798"/>
                </a:solidFill>
                <a:latin typeface="Georgia"/>
                <a:ea typeface="Georgia"/>
                <a:cs typeface="Georgia"/>
                <a:sym typeface="Georgia"/>
              </a:defRPr>
            </a:lvl4pPr>
            <a:lvl5pPr marL="0" lvl="4" indent="0" algn="ctr">
              <a:spcBef>
                <a:spcPts val="0"/>
              </a:spcBef>
              <a:buNone/>
              <a:defRPr sz="1600">
                <a:solidFill>
                  <a:srgbClr val="7A9798"/>
                </a:solidFill>
                <a:latin typeface="Georgia"/>
                <a:ea typeface="Georgia"/>
                <a:cs typeface="Georgia"/>
                <a:sym typeface="Georgia"/>
              </a:defRPr>
            </a:lvl5pPr>
            <a:lvl6pPr marL="0" lvl="5" indent="0" algn="ctr">
              <a:spcBef>
                <a:spcPts val="0"/>
              </a:spcBef>
              <a:buNone/>
              <a:defRPr sz="1600">
                <a:solidFill>
                  <a:srgbClr val="7A9798"/>
                </a:solidFill>
                <a:latin typeface="Georgia"/>
                <a:ea typeface="Georgia"/>
                <a:cs typeface="Georgia"/>
                <a:sym typeface="Georgia"/>
              </a:defRPr>
            </a:lvl6pPr>
            <a:lvl7pPr marL="0" lvl="6" indent="0" algn="ctr">
              <a:spcBef>
                <a:spcPts val="0"/>
              </a:spcBef>
              <a:buNone/>
              <a:defRPr sz="1600">
                <a:solidFill>
                  <a:srgbClr val="7A9798"/>
                </a:solidFill>
                <a:latin typeface="Georgia"/>
                <a:ea typeface="Georgia"/>
                <a:cs typeface="Georgia"/>
                <a:sym typeface="Georgia"/>
              </a:defRPr>
            </a:lvl7pPr>
            <a:lvl8pPr marL="0" lvl="7" indent="0" algn="ctr">
              <a:spcBef>
                <a:spcPts val="0"/>
              </a:spcBef>
              <a:buNone/>
              <a:defRPr sz="1600">
                <a:solidFill>
                  <a:srgbClr val="7A9798"/>
                </a:solidFill>
                <a:latin typeface="Georgia"/>
                <a:ea typeface="Georgia"/>
                <a:cs typeface="Georgia"/>
                <a:sym typeface="Georgia"/>
              </a:defRPr>
            </a:lvl8pPr>
            <a:lvl9pPr marL="0" lvl="8" indent="0" algn="ctr">
              <a:spcBef>
                <a:spcPts val="0"/>
              </a:spcBef>
              <a:buNone/>
              <a:defRPr sz="1600">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tr-TR"/>
              <a:t>‹#›</a:t>
            </a:fld>
            <a:endParaRPr/>
          </a:p>
        </p:txBody>
      </p:sp>
      <p:sp>
        <p:nvSpPr>
          <p:cNvPr id="61" name="Google Shape;61;p21"/>
          <p:cNvSpPr txBox="1">
            <a:spLocks noGrp="1"/>
          </p:cNvSpPr>
          <p:nvPr>
            <p:ph type="title"/>
          </p:nvPr>
        </p:nvSpPr>
        <p:spPr>
          <a:xfrm>
            <a:off x="722313" y="533400"/>
            <a:ext cx="7772400" cy="1524000"/>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FFFFFF"/>
              </a:buClr>
              <a:buSzPts val="4200"/>
              <a:buFont typeface="Georgia"/>
              <a:buNone/>
              <a:defRPr sz="4200" b="0" cap="none">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İki İçerik" type="twoObj">
  <p:cSld name="TWO_OBJECTS">
    <p:bg>
      <p:bgPr>
        <a:solidFill>
          <a:schemeClr val="lt2"/>
        </a:solidFill>
        <a:effectLst/>
      </p:bgPr>
    </p:bg>
    <p:spTree>
      <p:nvGrpSpPr>
        <p:cNvPr id="1" name="Shape 62"/>
        <p:cNvGrpSpPr/>
        <p:nvPr/>
      </p:nvGrpSpPr>
      <p:grpSpPr>
        <a:xfrm>
          <a:off x="0" y="0"/>
          <a:ext cx="0" cy="0"/>
          <a:chOff x="0" y="0"/>
          <a:chExt cx="0" cy="0"/>
        </a:xfrm>
      </p:grpSpPr>
      <p:sp>
        <p:nvSpPr>
          <p:cNvPr id="63" name="Google Shape;63;p22"/>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 name="Google Shape;64;p22"/>
          <p:cNvSpPr txBox="1">
            <a:spLocks noGrp="1"/>
          </p:cNvSpPr>
          <p:nvPr>
            <p:ph type="dt" idx="10"/>
          </p:nvPr>
        </p:nvSpPr>
        <p:spPr>
          <a:xfrm>
            <a:off x="5791200" y="640994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22"/>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2"/>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tr-TR"/>
              <a:t>‹#›</a:t>
            </a:fld>
            <a:endParaRPr/>
          </a:p>
        </p:txBody>
      </p:sp>
      <p:cxnSp>
        <p:nvCxnSpPr>
          <p:cNvPr id="67" name="Google Shape;67;p22"/>
          <p:cNvCxnSpPr/>
          <p:nvPr/>
        </p:nvCxnSpPr>
        <p:spPr>
          <a:xfrm rot="10800000" flipH="1">
            <a:off x="4563080" y="1575652"/>
            <a:ext cx="8921" cy="4819557"/>
          </a:xfrm>
          <a:prstGeom prst="straightConnector1">
            <a:avLst/>
          </a:prstGeom>
          <a:noFill/>
          <a:ln w="9525" cap="flat" cmpd="sng">
            <a:solidFill>
              <a:schemeClr val="dk2"/>
            </a:solidFill>
            <a:prstDash val="dash"/>
            <a:round/>
            <a:headEnd type="none" w="sm" len="sm"/>
            <a:tailEnd type="none" w="sm" len="sm"/>
          </a:ln>
        </p:spPr>
      </p:cxnSp>
      <p:sp>
        <p:nvSpPr>
          <p:cNvPr id="68" name="Google Shape;68;p22"/>
          <p:cNvSpPr txBox="1">
            <a:spLocks noGrp="1"/>
          </p:cNvSpPr>
          <p:nvPr>
            <p:ph type="body" idx="1"/>
          </p:nvPr>
        </p:nvSpPr>
        <p:spPr>
          <a:xfrm>
            <a:off x="301752" y="1371600"/>
            <a:ext cx="4038600" cy="4681728"/>
          </a:xfrm>
          <a:prstGeom prst="rect">
            <a:avLst/>
          </a:prstGeom>
          <a:noFill/>
          <a:ln>
            <a:noFill/>
          </a:ln>
        </p:spPr>
        <p:txBody>
          <a:bodyPr spcFirstLastPara="1" wrap="square" lIns="91425" tIns="45700" rIns="91425" bIns="45700" anchor="t" anchorCtr="0">
            <a:normAutofit/>
          </a:bodyPr>
          <a:lstStyle>
            <a:lvl1pPr marL="457200" lvl="0" indent="-363537" algn="l">
              <a:spcBef>
                <a:spcPts val="500"/>
              </a:spcBef>
              <a:spcAft>
                <a:spcPts val="0"/>
              </a:spcAft>
              <a:buSzPts val="2125"/>
              <a:buChar char="⚫"/>
              <a:defRPr sz="2500"/>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69" name="Google Shape;69;p22"/>
          <p:cNvSpPr txBox="1">
            <a:spLocks noGrp="1"/>
          </p:cNvSpPr>
          <p:nvPr>
            <p:ph type="body" idx="2"/>
          </p:nvPr>
        </p:nvSpPr>
        <p:spPr>
          <a:xfrm>
            <a:off x="4800600" y="1371600"/>
            <a:ext cx="4038600" cy="4681728"/>
          </a:xfrm>
          <a:prstGeom prst="rect">
            <a:avLst/>
          </a:prstGeom>
          <a:noFill/>
          <a:ln>
            <a:noFill/>
          </a:ln>
        </p:spPr>
        <p:txBody>
          <a:bodyPr spcFirstLastPara="1" wrap="square" lIns="91425" tIns="45700" rIns="91425" bIns="45700" anchor="t" anchorCtr="0">
            <a:normAutofit/>
          </a:bodyPr>
          <a:lstStyle>
            <a:lvl1pPr marL="457200" lvl="0" indent="-363537" algn="l">
              <a:spcBef>
                <a:spcPts val="500"/>
              </a:spcBef>
              <a:spcAft>
                <a:spcPts val="0"/>
              </a:spcAft>
              <a:buSzPts val="2125"/>
              <a:buChar char="⚫"/>
              <a:defRPr sz="2500"/>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Karşılaştırma" type="twoTxTwoObj">
  <p:cSld name="TWO_OBJECTS_WITH_TEXT">
    <p:bg>
      <p:bgPr>
        <a:solidFill>
          <a:schemeClr val="lt2"/>
        </a:solidFill>
        <a:effectLst/>
      </p:bgPr>
    </p:bg>
    <p:spTree>
      <p:nvGrpSpPr>
        <p:cNvPr id="1" name="Shape 70"/>
        <p:cNvGrpSpPr/>
        <p:nvPr/>
      </p:nvGrpSpPr>
      <p:grpSpPr>
        <a:xfrm>
          <a:off x="0" y="0"/>
          <a:ext cx="0" cy="0"/>
          <a:chOff x="0" y="0"/>
          <a:chExt cx="0" cy="0"/>
        </a:xfrm>
      </p:grpSpPr>
      <p:cxnSp>
        <p:nvCxnSpPr>
          <p:cNvPr id="71" name="Google Shape;71;p23"/>
          <p:cNvCxnSpPr/>
          <p:nvPr/>
        </p:nvCxnSpPr>
        <p:spPr>
          <a:xfrm rot="10800000">
            <a:off x="4572000" y="2200275"/>
            <a:ext cx="0" cy="4187952"/>
          </a:xfrm>
          <a:prstGeom prst="straightConnector1">
            <a:avLst/>
          </a:prstGeom>
          <a:noFill/>
          <a:ln w="9525" cap="flat" cmpd="sng">
            <a:solidFill>
              <a:schemeClr val="dk2"/>
            </a:solidFill>
            <a:prstDash val="dash"/>
            <a:round/>
            <a:headEnd type="none" w="sm" len="sm"/>
            <a:tailEnd type="none" w="sm" len="sm"/>
          </a:ln>
        </p:spPr>
      </p:cxnSp>
      <p:sp>
        <p:nvSpPr>
          <p:cNvPr id="72" name="Google Shape;72;p23"/>
          <p:cNvSpPr/>
          <p:nvPr/>
        </p:nvSpPr>
        <p:spPr>
          <a:xfrm>
            <a:off x="0" y="0"/>
            <a:ext cx="9144000" cy="14478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73" name="Google Shape;73;p23"/>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74" name="Google Shape;74;p23"/>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75" name="Google Shape;75;p23"/>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76" name="Google Shape;76;p23"/>
          <p:cNvSpPr/>
          <p:nvPr/>
        </p:nvSpPr>
        <p:spPr>
          <a:xfrm>
            <a:off x="152400" y="1371600"/>
            <a:ext cx="8833104" cy="914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77" name="Google Shape;77;p23"/>
          <p:cNvSpPr/>
          <p:nvPr/>
        </p:nvSpPr>
        <p:spPr>
          <a:xfrm>
            <a:off x="145923" y="6391656"/>
            <a:ext cx="8833104" cy="310896"/>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78" name="Google Shape;78;p23"/>
          <p:cNvSpPr txBox="1">
            <a:spLocks noGrp="1"/>
          </p:cNvSpPr>
          <p:nvPr>
            <p:ph type="body" idx="1"/>
          </p:nvPr>
        </p:nvSpPr>
        <p:spPr>
          <a:xfrm>
            <a:off x="301752" y="1524000"/>
            <a:ext cx="4040188" cy="732974"/>
          </a:xfrm>
          <a:prstGeom prst="rect">
            <a:avLst/>
          </a:prstGeom>
          <a:noFill/>
          <a:ln>
            <a:noFill/>
          </a:ln>
          <a:effectLst>
            <a:outerShdw blurRad="50800" dist="25400" dir="5400000" rotWithShape="0">
              <a:srgbClr val="000000">
                <a:alpha val="34901"/>
              </a:srgbClr>
            </a:outerShdw>
          </a:effectLst>
        </p:spPr>
        <p:txBody>
          <a:bodyPr spcFirstLastPara="1" wrap="square" lIns="91425" tIns="45700" rIns="91425" bIns="45700" anchor="ctr" anchorCtr="0">
            <a:noAutofit/>
          </a:bodyPr>
          <a:lstStyle>
            <a:lvl1pPr marL="457200" lvl="0" indent="-228600" algn="l">
              <a:spcBef>
                <a:spcPts val="440"/>
              </a:spcBef>
              <a:spcAft>
                <a:spcPts val="0"/>
              </a:spcAft>
              <a:buSzPts val="1870"/>
              <a:buNone/>
              <a:defRPr sz="2200" b="1">
                <a:solidFill>
                  <a:srgbClr val="FFFFFF"/>
                </a:solidFill>
                <a:latin typeface="Georgia"/>
                <a:ea typeface="Georgia"/>
                <a:cs typeface="Georgia"/>
                <a:sym typeface="Georgia"/>
              </a:defRPr>
            </a:lvl1pPr>
            <a:lvl2pPr marL="914400" lvl="1" indent="-228600" algn="l">
              <a:spcBef>
                <a:spcPts val="400"/>
              </a:spcBef>
              <a:spcAft>
                <a:spcPts val="0"/>
              </a:spcAft>
              <a:buSzPts val="1400"/>
              <a:buNone/>
              <a:defRPr sz="2000" b="1">
                <a:solidFill>
                  <a:schemeClr val="lt1"/>
                </a:solidFill>
                <a:latin typeface="Georgia"/>
                <a:ea typeface="Georgia"/>
                <a:cs typeface="Georgia"/>
                <a:sym typeface="Georgia"/>
              </a:defRPr>
            </a:lvl2pPr>
            <a:lvl3pPr marL="1371600" lvl="2" indent="-228600" algn="l">
              <a:spcBef>
                <a:spcPts val="360"/>
              </a:spcBef>
              <a:spcAft>
                <a:spcPts val="0"/>
              </a:spcAft>
              <a:buSzPts val="1350"/>
              <a:buNone/>
              <a:defRPr sz="1800" b="1">
                <a:solidFill>
                  <a:schemeClr val="lt1"/>
                </a:solidFill>
                <a:latin typeface="Georgia"/>
                <a:ea typeface="Georgia"/>
                <a:cs typeface="Georgia"/>
                <a:sym typeface="Georgia"/>
              </a:defRPr>
            </a:lvl3pPr>
            <a:lvl4pPr marL="1828800" lvl="3" indent="-228600" algn="l">
              <a:spcBef>
                <a:spcPts val="320"/>
              </a:spcBef>
              <a:spcAft>
                <a:spcPts val="0"/>
              </a:spcAft>
              <a:buSzPts val="1120"/>
              <a:buNone/>
              <a:defRPr sz="1600" b="1">
                <a:solidFill>
                  <a:schemeClr val="lt1"/>
                </a:solidFill>
                <a:latin typeface="Georgia"/>
                <a:ea typeface="Georgia"/>
                <a:cs typeface="Georgia"/>
                <a:sym typeface="Georgia"/>
              </a:defRPr>
            </a:lvl4pPr>
            <a:lvl5pPr marL="2286000" lvl="4" indent="-228600" algn="l">
              <a:spcBef>
                <a:spcPts val="320"/>
              </a:spcBef>
              <a:spcAft>
                <a:spcPts val="0"/>
              </a:spcAft>
              <a:buSzPts val="1600"/>
              <a:buFont typeface="Georgia"/>
              <a:buNone/>
              <a:defRPr sz="1600" b="1">
                <a:solidFill>
                  <a:schemeClr val="lt1"/>
                </a:solidFill>
                <a:latin typeface="Georgia"/>
                <a:ea typeface="Georgia"/>
                <a:cs typeface="Georgia"/>
                <a:sym typeface="Georgia"/>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79" name="Google Shape;79;p23"/>
          <p:cNvSpPr txBox="1">
            <a:spLocks noGrp="1"/>
          </p:cNvSpPr>
          <p:nvPr>
            <p:ph type="body" idx="2"/>
          </p:nvPr>
        </p:nvSpPr>
        <p:spPr>
          <a:xfrm>
            <a:off x="4791330" y="1524000"/>
            <a:ext cx="4041775" cy="731520"/>
          </a:xfrm>
          <a:prstGeom prst="rect">
            <a:avLst/>
          </a:prstGeom>
          <a:noFill/>
          <a:ln>
            <a:noFill/>
          </a:ln>
          <a:effectLst>
            <a:outerShdw blurRad="50800" dist="25400" dir="5400000" rotWithShape="0">
              <a:srgbClr val="000000">
                <a:alpha val="34901"/>
              </a:srgbClr>
            </a:outerShdw>
          </a:effectLst>
        </p:spPr>
        <p:txBody>
          <a:bodyPr spcFirstLastPara="1" wrap="square" lIns="91425" tIns="45700" rIns="91425" bIns="45700" anchor="ctr" anchorCtr="0">
            <a:noAutofit/>
          </a:bodyPr>
          <a:lstStyle>
            <a:lvl1pPr marL="457200" lvl="0" indent="-228600" algn="l">
              <a:spcBef>
                <a:spcPts val="440"/>
              </a:spcBef>
              <a:spcAft>
                <a:spcPts val="0"/>
              </a:spcAft>
              <a:buSzPts val="1870"/>
              <a:buNone/>
              <a:defRPr sz="2200" b="1">
                <a:solidFill>
                  <a:schemeClr val="lt1"/>
                </a:solidFill>
                <a:latin typeface="Georgia"/>
                <a:ea typeface="Georgia"/>
                <a:cs typeface="Georgia"/>
                <a:sym typeface="Georgia"/>
              </a:defRPr>
            </a:lvl1pPr>
            <a:lvl2pPr marL="914400" lvl="1" indent="-228600" algn="l">
              <a:spcBef>
                <a:spcPts val="400"/>
              </a:spcBef>
              <a:spcAft>
                <a:spcPts val="0"/>
              </a:spcAft>
              <a:buSzPts val="1400"/>
              <a:buNone/>
              <a:defRPr sz="2000" b="1">
                <a:solidFill>
                  <a:schemeClr val="lt1"/>
                </a:solidFill>
                <a:latin typeface="Georgia"/>
                <a:ea typeface="Georgia"/>
                <a:cs typeface="Georgia"/>
                <a:sym typeface="Georgia"/>
              </a:defRPr>
            </a:lvl2pPr>
            <a:lvl3pPr marL="1371600" lvl="2" indent="-228600" algn="l">
              <a:spcBef>
                <a:spcPts val="360"/>
              </a:spcBef>
              <a:spcAft>
                <a:spcPts val="0"/>
              </a:spcAft>
              <a:buSzPts val="1350"/>
              <a:buNone/>
              <a:defRPr sz="1800" b="1">
                <a:solidFill>
                  <a:schemeClr val="lt1"/>
                </a:solidFill>
                <a:latin typeface="Georgia"/>
                <a:ea typeface="Georgia"/>
                <a:cs typeface="Georgia"/>
                <a:sym typeface="Georgia"/>
              </a:defRPr>
            </a:lvl3pPr>
            <a:lvl4pPr marL="1828800" lvl="3" indent="-228600" algn="l">
              <a:spcBef>
                <a:spcPts val="320"/>
              </a:spcBef>
              <a:spcAft>
                <a:spcPts val="0"/>
              </a:spcAft>
              <a:buSzPts val="1120"/>
              <a:buNone/>
              <a:defRPr sz="1600" b="1">
                <a:solidFill>
                  <a:schemeClr val="lt1"/>
                </a:solidFill>
                <a:latin typeface="Georgia"/>
                <a:ea typeface="Georgia"/>
                <a:cs typeface="Georgia"/>
                <a:sym typeface="Georgia"/>
              </a:defRPr>
            </a:lvl4pPr>
            <a:lvl5pPr marL="2286000" lvl="4" indent="-228600" algn="l">
              <a:spcBef>
                <a:spcPts val="320"/>
              </a:spcBef>
              <a:spcAft>
                <a:spcPts val="0"/>
              </a:spcAft>
              <a:buSzPts val="1600"/>
              <a:buFont typeface="Georgia"/>
              <a:buNone/>
              <a:defRPr sz="1600" b="1">
                <a:solidFill>
                  <a:schemeClr val="lt1"/>
                </a:solidFill>
                <a:latin typeface="Georgia"/>
                <a:ea typeface="Georgia"/>
                <a:cs typeface="Georgia"/>
                <a:sym typeface="Georgia"/>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80" name="Google Shape;80;p23"/>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23"/>
          <p:cNvSpPr txBox="1">
            <a:spLocks noGrp="1"/>
          </p:cNvSpPr>
          <p:nvPr>
            <p:ph type="ftr" idx="11"/>
          </p:nvPr>
        </p:nvSpPr>
        <p:spPr>
          <a:xfrm>
            <a:off x="304800" y="6409944"/>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cxnSp>
        <p:nvCxnSpPr>
          <p:cNvPr id="82" name="Google Shape;82;p23"/>
          <p:cNvCxnSpPr/>
          <p:nvPr/>
        </p:nvCxnSpPr>
        <p:spPr>
          <a:xfrm>
            <a:off x="152400" y="1280160"/>
            <a:ext cx="8833104" cy="0"/>
          </a:xfrm>
          <a:prstGeom prst="straightConnector1">
            <a:avLst/>
          </a:prstGeom>
          <a:noFill/>
          <a:ln w="11425" cap="flat" cmpd="sng">
            <a:solidFill>
              <a:srgbClr val="7A9798"/>
            </a:solidFill>
            <a:prstDash val="dash"/>
            <a:round/>
            <a:headEnd type="none" w="sm" len="sm"/>
            <a:tailEnd type="none" w="sm" len="sm"/>
          </a:ln>
        </p:spPr>
      </p:cxnSp>
      <p:sp>
        <p:nvSpPr>
          <p:cNvPr id="83" name="Google Shape;83;p23"/>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84" name="Google Shape;84;p23"/>
          <p:cNvSpPr txBox="1">
            <a:spLocks noGrp="1"/>
          </p:cNvSpPr>
          <p:nvPr>
            <p:ph type="body" idx="3"/>
          </p:nvPr>
        </p:nvSpPr>
        <p:spPr>
          <a:xfrm>
            <a:off x="301752" y="2471383"/>
            <a:ext cx="4041648" cy="3818404"/>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85" name="Google Shape;85;p23"/>
          <p:cNvSpPr txBox="1">
            <a:spLocks noGrp="1"/>
          </p:cNvSpPr>
          <p:nvPr>
            <p:ph type="body" idx="4"/>
          </p:nvPr>
        </p:nvSpPr>
        <p:spPr>
          <a:xfrm>
            <a:off x="4800600" y="2471383"/>
            <a:ext cx="4038600" cy="3822192"/>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86" name="Google Shape;86;p23"/>
          <p:cNvSpPr/>
          <p:nvPr/>
        </p:nvSpPr>
        <p:spPr>
          <a:xfrm>
            <a:off x="4267200" y="956036"/>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87" name="Google Shape;87;p23"/>
          <p:cNvSpPr/>
          <p:nvPr/>
        </p:nvSpPr>
        <p:spPr>
          <a:xfrm>
            <a:off x="4361688" y="1050524"/>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88" name="Google Shape;88;p23"/>
          <p:cNvSpPr txBox="1">
            <a:spLocks noGrp="1"/>
          </p:cNvSpPr>
          <p:nvPr>
            <p:ph type="sldNum" idx="12"/>
          </p:nvPr>
        </p:nvSpPr>
        <p:spPr>
          <a:xfrm>
            <a:off x="4343400" y="1042416"/>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7A9798"/>
                </a:solidFill>
                <a:latin typeface="Georgia"/>
                <a:ea typeface="Georgia"/>
                <a:cs typeface="Georgia"/>
                <a:sym typeface="Georgia"/>
              </a:defRPr>
            </a:lvl1pPr>
            <a:lvl2pPr marL="0" lvl="1" indent="0" algn="ctr">
              <a:spcBef>
                <a:spcPts val="0"/>
              </a:spcBef>
              <a:buNone/>
              <a:defRPr sz="1600">
                <a:solidFill>
                  <a:srgbClr val="7A9798"/>
                </a:solidFill>
                <a:latin typeface="Georgia"/>
                <a:ea typeface="Georgia"/>
                <a:cs typeface="Georgia"/>
                <a:sym typeface="Georgia"/>
              </a:defRPr>
            </a:lvl2pPr>
            <a:lvl3pPr marL="0" lvl="2" indent="0" algn="ctr">
              <a:spcBef>
                <a:spcPts val="0"/>
              </a:spcBef>
              <a:buNone/>
              <a:defRPr sz="1600">
                <a:solidFill>
                  <a:srgbClr val="7A9798"/>
                </a:solidFill>
                <a:latin typeface="Georgia"/>
                <a:ea typeface="Georgia"/>
                <a:cs typeface="Georgia"/>
                <a:sym typeface="Georgia"/>
              </a:defRPr>
            </a:lvl3pPr>
            <a:lvl4pPr marL="0" lvl="3" indent="0" algn="ctr">
              <a:spcBef>
                <a:spcPts val="0"/>
              </a:spcBef>
              <a:buNone/>
              <a:defRPr sz="1600">
                <a:solidFill>
                  <a:srgbClr val="7A9798"/>
                </a:solidFill>
                <a:latin typeface="Georgia"/>
                <a:ea typeface="Georgia"/>
                <a:cs typeface="Georgia"/>
                <a:sym typeface="Georgia"/>
              </a:defRPr>
            </a:lvl4pPr>
            <a:lvl5pPr marL="0" lvl="4" indent="0" algn="ctr">
              <a:spcBef>
                <a:spcPts val="0"/>
              </a:spcBef>
              <a:buNone/>
              <a:defRPr sz="1600">
                <a:solidFill>
                  <a:srgbClr val="7A9798"/>
                </a:solidFill>
                <a:latin typeface="Georgia"/>
                <a:ea typeface="Georgia"/>
                <a:cs typeface="Georgia"/>
                <a:sym typeface="Georgia"/>
              </a:defRPr>
            </a:lvl5pPr>
            <a:lvl6pPr marL="0" lvl="5" indent="0" algn="ctr">
              <a:spcBef>
                <a:spcPts val="0"/>
              </a:spcBef>
              <a:buNone/>
              <a:defRPr sz="1600">
                <a:solidFill>
                  <a:srgbClr val="7A9798"/>
                </a:solidFill>
                <a:latin typeface="Georgia"/>
                <a:ea typeface="Georgia"/>
                <a:cs typeface="Georgia"/>
                <a:sym typeface="Georgia"/>
              </a:defRPr>
            </a:lvl6pPr>
            <a:lvl7pPr marL="0" lvl="6" indent="0" algn="ctr">
              <a:spcBef>
                <a:spcPts val="0"/>
              </a:spcBef>
              <a:buNone/>
              <a:defRPr sz="1600">
                <a:solidFill>
                  <a:srgbClr val="7A9798"/>
                </a:solidFill>
                <a:latin typeface="Georgia"/>
                <a:ea typeface="Georgia"/>
                <a:cs typeface="Georgia"/>
                <a:sym typeface="Georgia"/>
              </a:defRPr>
            </a:lvl7pPr>
            <a:lvl8pPr marL="0" lvl="7" indent="0" algn="ctr">
              <a:spcBef>
                <a:spcPts val="0"/>
              </a:spcBef>
              <a:buNone/>
              <a:defRPr sz="1600">
                <a:solidFill>
                  <a:srgbClr val="7A9798"/>
                </a:solidFill>
                <a:latin typeface="Georgia"/>
                <a:ea typeface="Georgia"/>
                <a:cs typeface="Georgia"/>
                <a:sym typeface="Georgia"/>
              </a:defRPr>
            </a:lvl8pPr>
            <a:lvl9pPr marL="0" lvl="8" indent="0" algn="ctr">
              <a:spcBef>
                <a:spcPts val="0"/>
              </a:spcBef>
              <a:buNone/>
              <a:defRPr sz="1600">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tr-TR"/>
              <a:t>‹#›</a:t>
            </a:fld>
            <a:endParaRPr/>
          </a:p>
        </p:txBody>
      </p:sp>
      <p:sp>
        <p:nvSpPr>
          <p:cNvPr id="89" name="Google Shape;89;p23"/>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Yalnızca Başlık" type="titleOnly">
  <p:cSld name="TITLE_ONLY">
    <p:spTree>
      <p:nvGrpSpPr>
        <p:cNvPr id="1" name="Shape 90"/>
        <p:cNvGrpSpPr/>
        <p:nvPr/>
      </p:nvGrpSpPr>
      <p:grpSpPr>
        <a:xfrm>
          <a:off x="0" y="0"/>
          <a:ext cx="0" cy="0"/>
          <a:chOff x="0" y="0"/>
          <a:chExt cx="0" cy="0"/>
        </a:xfrm>
      </p:grpSpPr>
      <p:sp>
        <p:nvSpPr>
          <p:cNvPr id="91" name="Google Shape;91;p24"/>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2" name="Google Shape;92;p24"/>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24"/>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24"/>
          <p:cNvSpPr txBox="1">
            <a:spLocks noGrp="1"/>
          </p:cNvSpPr>
          <p:nvPr>
            <p:ph type="sldNum" idx="12"/>
          </p:nvPr>
        </p:nvSpPr>
        <p:spPr>
          <a:xfrm>
            <a:off x="4343400" y="1036020"/>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Boş" type="blank">
  <p:cSld name="BLANK">
    <p:spTree>
      <p:nvGrpSpPr>
        <p:cNvPr id="1" name="Shape 95"/>
        <p:cNvGrpSpPr/>
        <p:nvPr/>
      </p:nvGrpSpPr>
      <p:grpSpPr>
        <a:xfrm>
          <a:off x="0" y="0"/>
          <a:ext cx="0" cy="0"/>
          <a:chOff x="0" y="0"/>
          <a:chExt cx="0" cy="0"/>
        </a:xfrm>
      </p:grpSpPr>
      <p:sp>
        <p:nvSpPr>
          <p:cNvPr id="96" name="Google Shape;96;p25"/>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97" name="Google Shape;97;p25"/>
          <p:cNvSpPr/>
          <p:nvPr/>
        </p:nvSpPr>
        <p:spPr>
          <a:xfrm>
            <a:off x="0" y="0"/>
            <a:ext cx="9144000" cy="155448"/>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98" name="Google Shape;98;p25"/>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99" name="Google Shape;99;p25"/>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0" name="Google Shape;100;p25"/>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1" name="Google Shape;101;p25"/>
          <p:cNvSpPr/>
          <p:nvPr/>
        </p:nvSpPr>
        <p:spPr>
          <a:xfrm>
            <a:off x="152400" y="158496"/>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2" name="Google Shape;102;p25"/>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 name="Google Shape;103;p25"/>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 name="Google Shape;104;p25"/>
          <p:cNvSpPr txBox="1">
            <a:spLocks noGrp="1"/>
          </p:cNvSpPr>
          <p:nvPr>
            <p:ph type="sldNum" idx="12"/>
          </p:nvPr>
        </p:nvSpPr>
        <p:spPr>
          <a:xfrm>
            <a:off x="4267200" y="6324600"/>
            <a:ext cx="609600" cy="441324"/>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FFFFFF"/>
                </a:solidFill>
                <a:latin typeface="Georgia"/>
                <a:ea typeface="Georgia"/>
                <a:cs typeface="Georgia"/>
                <a:sym typeface="Georgia"/>
              </a:defRPr>
            </a:lvl1pPr>
            <a:lvl2pPr marL="0" lvl="1" indent="0" algn="ctr">
              <a:spcBef>
                <a:spcPts val="0"/>
              </a:spcBef>
              <a:buNone/>
              <a:defRPr sz="1600">
                <a:solidFill>
                  <a:srgbClr val="FFFFFF"/>
                </a:solidFill>
                <a:latin typeface="Georgia"/>
                <a:ea typeface="Georgia"/>
                <a:cs typeface="Georgia"/>
                <a:sym typeface="Georgia"/>
              </a:defRPr>
            </a:lvl2pPr>
            <a:lvl3pPr marL="0" lvl="2" indent="0" algn="ctr">
              <a:spcBef>
                <a:spcPts val="0"/>
              </a:spcBef>
              <a:buNone/>
              <a:defRPr sz="1600">
                <a:solidFill>
                  <a:srgbClr val="FFFFFF"/>
                </a:solidFill>
                <a:latin typeface="Georgia"/>
                <a:ea typeface="Georgia"/>
                <a:cs typeface="Georgia"/>
                <a:sym typeface="Georgia"/>
              </a:defRPr>
            </a:lvl3pPr>
            <a:lvl4pPr marL="0" lvl="3" indent="0" algn="ctr">
              <a:spcBef>
                <a:spcPts val="0"/>
              </a:spcBef>
              <a:buNone/>
              <a:defRPr sz="1600">
                <a:solidFill>
                  <a:srgbClr val="FFFFFF"/>
                </a:solidFill>
                <a:latin typeface="Georgia"/>
                <a:ea typeface="Georgia"/>
                <a:cs typeface="Georgia"/>
                <a:sym typeface="Georgia"/>
              </a:defRPr>
            </a:lvl4pPr>
            <a:lvl5pPr marL="0" lvl="4" indent="0" algn="ctr">
              <a:spcBef>
                <a:spcPts val="0"/>
              </a:spcBef>
              <a:buNone/>
              <a:defRPr sz="1600">
                <a:solidFill>
                  <a:srgbClr val="FFFFFF"/>
                </a:solidFill>
                <a:latin typeface="Georgia"/>
                <a:ea typeface="Georgia"/>
                <a:cs typeface="Georgia"/>
                <a:sym typeface="Georgia"/>
              </a:defRPr>
            </a:lvl5pPr>
            <a:lvl6pPr marL="0" lvl="5" indent="0" algn="ctr">
              <a:spcBef>
                <a:spcPts val="0"/>
              </a:spcBef>
              <a:buNone/>
              <a:defRPr sz="1600">
                <a:solidFill>
                  <a:srgbClr val="FFFFFF"/>
                </a:solidFill>
                <a:latin typeface="Georgia"/>
                <a:ea typeface="Georgia"/>
                <a:cs typeface="Georgia"/>
                <a:sym typeface="Georgia"/>
              </a:defRPr>
            </a:lvl6pPr>
            <a:lvl7pPr marL="0" lvl="6" indent="0" algn="ctr">
              <a:spcBef>
                <a:spcPts val="0"/>
              </a:spcBef>
              <a:buNone/>
              <a:defRPr sz="1600">
                <a:solidFill>
                  <a:srgbClr val="FFFFFF"/>
                </a:solidFill>
                <a:latin typeface="Georgia"/>
                <a:ea typeface="Georgia"/>
                <a:cs typeface="Georgia"/>
                <a:sym typeface="Georgia"/>
              </a:defRPr>
            </a:lvl7pPr>
            <a:lvl8pPr marL="0" lvl="7" indent="0" algn="ctr">
              <a:spcBef>
                <a:spcPts val="0"/>
              </a:spcBef>
              <a:buNone/>
              <a:defRPr sz="1600">
                <a:solidFill>
                  <a:srgbClr val="FFFFFF"/>
                </a:solidFill>
                <a:latin typeface="Georgia"/>
                <a:ea typeface="Georgia"/>
                <a:cs typeface="Georgia"/>
                <a:sym typeface="Georgia"/>
              </a:defRPr>
            </a:lvl8pPr>
            <a:lvl9pPr marL="0" lvl="8" indent="0" algn="ctr">
              <a:spcBef>
                <a:spcPts val="0"/>
              </a:spcBef>
              <a:buNone/>
              <a:defRPr sz="1600">
                <a:solidFill>
                  <a:srgbClr val="FFFFFF"/>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Başlıklı İçerik" type="objTx">
  <p:cSld name="OBJECT_WITH_CAPTION_TEXT">
    <p:bg>
      <p:bgPr>
        <a:solidFill>
          <a:schemeClr val="lt1"/>
        </a:solidFill>
        <a:effectLst/>
      </p:bgPr>
    </p:bg>
    <p:spTree>
      <p:nvGrpSpPr>
        <p:cNvPr id="1" name="Shape 105"/>
        <p:cNvGrpSpPr/>
        <p:nvPr/>
      </p:nvGrpSpPr>
      <p:grpSpPr>
        <a:xfrm>
          <a:off x="0" y="0"/>
          <a:ext cx="0" cy="0"/>
          <a:chOff x="0" y="0"/>
          <a:chExt cx="0" cy="0"/>
        </a:xfrm>
      </p:grpSpPr>
      <p:sp>
        <p:nvSpPr>
          <p:cNvPr id="106" name="Google Shape;106;p26"/>
          <p:cNvSpPr/>
          <p:nvPr/>
        </p:nvSpPr>
        <p:spPr>
          <a:xfrm>
            <a:off x="152400" y="152400"/>
            <a:ext cx="8833104" cy="304800"/>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7" name="Google Shape;107;p26"/>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8" name="Google Shape;108;p26"/>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9" name="Google Shape;109;p26"/>
          <p:cNvSpPr/>
          <p:nvPr/>
        </p:nvSpPr>
        <p:spPr>
          <a:xfrm>
            <a:off x="0" y="0"/>
            <a:ext cx="9144000" cy="118872"/>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10" name="Google Shape;110;p26"/>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11" name="Google Shape;111;p26"/>
          <p:cNvSpPr/>
          <p:nvPr/>
        </p:nvSpPr>
        <p:spPr>
          <a:xfrm>
            <a:off x="152400" y="609600"/>
            <a:ext cx="2743200" cy="5867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12" name="Google Shape;112;p26"/>
          <p:cNvSpPr txBox="1">
            <a:spLocks noGrp="1"/>
          </p:cNvSpPr>
          <p:nvPr>
            <p:ph type="title"/>
          </p:nvPr>
        </p:nvSpPr>
        <p:spPr>
          <a:xfrm>
            <a:off x="381000" y="914400"/>
            <a:ext cx="2362200" cy="9906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rgbClr val="FFFFFF"/>
              </a:buClr>
              <a:buSzPts val="2200"/>
              <a:buFont typeface="Georgia"/>
              <a:buNone/>
              <a:defRPr sz="2200" b="1">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3" name="Google Shape;113;p26"/>
          <p:cNvSpPr txBox="1">
            <a:spLocks noGrp="1"/>
          </p:cNvSpPr>
          <p:nvPr>
            <p:ph type="body" idx="1"/>
          </p:nvPr>
        </p:nvSpPr>
        <p:spPr>
          <a:xfrm>
            <a:off x="381000" y="1981200"/>
            <a:ext cx="2362200" cy="4144963"/>
          </a:xfrm>
          <a:prstGeom prst="rect">
            <a:avLst/>
          </a:prstGeom>
          <a:noFill/>
          <a:ln>
            <a:noFill/>
          </a:ln>
        </p:spPr>
        <p:txBody>
          <a:bodyPr spcFirstLastPara="1" wrap="square" lIns="91425" tIns="45700" rIns="91425" bIns="45700" anchor="t" anchorCtr="0">
            <a:normAutofit/>
          </a:bodyPr>
          <a:lstStyle>
            <a:lvl1pPr marL="457200" lvl="0" indent="-228600" algn="l">
              <a:spcBef>
                <a:spcPts val="320"/>
              </a:spcBef>
              <a:spcAft>
                <a:spcPts val="0"/>
              </a:spcAft>
              <a:buSzPts val="1360"/>
              <a:buNone/>
              <a:defRPr sz="1600">
                <a:solidFill>
                  <a:srgbClr val="FFFFFF"/>
                </a:solidFill>
              </a:defRPr>
            </a:lvl1pPr>
            <a:lvl2pPr marL="914400" lvl="1" indent="-228600" algn="l">
              <a:spcBef>
                <a:spcPts val="1000"/>
              </a:spcBef>
              <a:spcAft>
                <a:spcPts val="0"/>
              </a:spcAft>
              <a:buSzPts val="840"/>
              <a:buNone/>
              <a:defRPr sz="1200"/>
            </a:lvl2pPr>
            <a:lvl3pPr marL="1371600" lvl="2" indent="-228600" algn="l">
              <a:spcBef>
                <a:spcPts val="200"/>
              </a:spcBef>
              <a:spcAft>
                <a:spcPts val="0"/>
              </a:spcAft>
              <a:buSzPts val="750"/>
              <a:buNone/>
              <a:defRPr sz="1000"/>
            </a:lvl3pPr>
            <a:lvl4pPr marL="1828800" lvl="3" indent="-228600" algn="l">
              <a:spcBef>
                <a:spcPts val="180"/>
              </a:spcBef>
              <a:spcAft>
                <a:spcPts val="0"/>
              </a:spcAft>
              <a:buSzPts val="630"/>
              <a:buNone/>
              <a:defRPr sz="900"/>
            </a:lvl4pPr>
            <a:lvl5pPr marL="2286000" lvl="4" indent="-228600" algn="l">
              <a:spcBef>
                <a:spcPts val="180"/>
              </a:spcBef>
              <a:spcAft>
                <a:spcPts val="0"/>
              </a:spcAft>
              <a:buSzPts val="900"/>
              <a:buFont typeface="Georgia"/>
              <a:buNone/>
              <a:defRPr sz="900"/>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14" name="Google Shape;114;p26"/>
          <p:cNvSpPr/>
          <p:nvPr/>
        </p:nvSpPr>
        <p:spPr>
          <a:xfrm>
            <a:off x="152400" y="152400"/>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cxnSp>
        <p:nvCxnSpPr>
          <p:cNvPr id="115" name="Google Shape;115;p26"/>
          <p:cNvCxnSpPr/>
          <p:nvPr/>
        </p:nvCxnSpPr>
        <p:spPr>
          <a:xfrm>
            <a:off x="152400" y="533400"/>
            <a:ext cx="8833104" cy="0"/>
          </a:xfrm>
          <a:prstGeom prst="straightConnector1">
            <a:avLst/>
          </a:prstGeom>
          <a:noFill/>
          <a:ln w="11425" cap="flat" cmpd="sng">
            <a:solidFill>
              <a:srgbClr val="7A9798"/>
            </a:solidFill>
            <a:prstDash val="dash"/>
            <a:round/>
            <a:headEnd type="none" w="sm" len="sm"/>
            <a:tailEnd type="none" w="sm" len="sm"/>
          </a:ln>
        </p:spPr>
      </p:cxnSp>
      <p:sp>
        <p:nvSpPr>
          <p:cNvPr id="116" name="Google Shape;116;p26"/>
          <p:cNvSpPr txBox="1">
            <a:spLocks noGrp="1"/>
          </p:cNvSpPr>
          <p:nvPr>
            <p:ph type="body" idx="2"/>
          </p:nvPr>
        </p:nvSpPr>
        <p:spPr>
          <a:xfrm>
            <a:off x="3124200" y="685800"/>
            <a:ext cx="5638800" cy="54102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17" name="Google Shape;117;p26"/>
          <p:cNvSpPr/>
          <p:nvPr/>
        </p:nvSpPr>
        <p:spPr>
          <a:xfrm>
            <a:off x="1295400" y="228600"/>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18" name="Google Shape;118;p26"/>
          <p:cNvSpPr/>
          <p:nvPr/>
        </p:nvSpPr>
        <p:spPr>
          <a:xfrm>
            <a:off x="1389888" y="323088"/>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19" name="Google Shape;119;p26"/>
          <p:cNvSpPr txBox="1">
            <a:spLocks noGrp="1"/>
          </p:cNvSpPr>
          <p:nvPr>
            <p:ph type="sldNum" idx="12"/>
          </p:nvPr>
        </p:nvSpPr>
        <p:spPr>
          <a:xfrm>
            <a:off x="1371600" y="312738"/>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7A9798"/>
                </a:solidFill>
                <a:latin typeface="Georgia"/>
                <a:ea typeface="Georgia"/>
                <a:cs typeface="Georgia"/>
                <a:sym typeface="Georgia"/>
              </a:defRPr>
            </a:lvl1pPr>
            <a:lvl2pPr marL="0" lvl="1" indent="0" algn="ctr">
              <a:spcBef>
                <a:spcPts val="0"/>
              </a:spcBef>
              <a:buNone/>
              <a:defRPr sz="1600">
                <a:solidFill>
                  <a:srgbClr val="7A9798"/>
                </a:solidFill>
                <a:latin typeface="Georgia"/>
                <a:ea typeface="Georgia"/>
                <a:cs typeface="Georgia"/>
                <a:sym typeface="Georgia"/>
              </a:defRPr>
            </a:lvl2pPr>
            <a:lvl3pPr marL="0" lvl="2" indent="0" algn="ctr">
              <a:spcBef>
                <a:spcPts val="0"/>
              </a:spcBef>
              <a:buNone/>
              <a:defRPr sz="1600">
                <a:solidFill>
                  <a:srgbClr val="7A9798"/>
                </a:solidFill>
                <a:latin typeface="Georgia"/>
                <a:ea typeface="Georgia"/>
                <a:cs typeface="Georgia"/>
                <a:sym typeface="Georgia"/>
              </a:defRPr>
            </a:lvl3pPr>
            <a:lvl4pPr marL="0" lvl="3" indent="0" algn="ctr">
              <a:spcBef>
                <a:spcPts val="0"/>
              </a:spcBef>
              <a:buNone/>
              <a:defRPr sz="1600">
                <a:solidFill>
                  <a:srgbClr val="7A9798"/>
                </a:solidFill>
                <a:latin typeface="Georgia"/>
                <a:ea typeface="Georgia"/>
                <a:cs typeface="Georgia"/>
                <a:sym typeface="Georgia"/>
              </a:defRPr>
            </a:lvl4pPr>
            <a:lvl5pPr marL="0" lvl="4" indent="0" algn="ctr">
              <a:spcBef>
                <a:spcPts val="0"/>
              </a:spcBef>
              <a:buNone/>
              <a:defRPr sz="1600">
                <a:solidFill>
                  <a:srgbClr val="7A9798"/>
                </a:solidFill>
                <a:latin typeface="Georgia"/>
                <a:ea typeface="Georgia"/>
                <a:cs typeface="Georgia"/>
                <a:sym typeface="Georgia"/>
              </a:defRPr>
            </a:lvl5pPr>
            <a:lvl6pPr marL="0" lvl="5" indent="0" algn="ctr">
              <a:spcBef>
                <a:spcPts val="0"/>
              </a:spcBef>
              <a:buNone/>
              <a:defRPr sz="1600">
                <a:solidFill>
                  <a:srgbClr val="7A9798"/>
                </a:solidFill>
                <a:latin typeface="Georgia"/>
                <a:ea typeface="Georgia"/>
                <a:cs typeface="Georgia"/>
                <a:sym typeface="Georgia"/>
              </a:defRPr>
            </a:lvl6pPr>
            <a:lvl7pPr marL="0" lvl="6" indent="0" algn="ctr">
              <a:spcBef>
                <a:spcPts val="0"/>
              </a:spcBef>
              <a:buNone/>
              <a:defRPr sz="1600">
                <a:solidFill>
                  <a:srgbClr val="7A9798"/>
                </a:solidFill>
                <a:latin typeface="Georgia"/>
                <a:ea typeface="Georgia"/>
                <a:cs typeface="Georgia"/>
                <a:sym typeface="Georgia"/>
              </a:defRPr>
            </a:lvl7pPr>
            <a:lvl8pPr marL="0" lvl="7" indent="0" algn="ctr">
              <a:spcBef>
                <a:spcPts val="0"/>
              </a:spcBef>
              <a:buNone/>
              <a:defRPr sz="1600">
                <a:solidFill>
                  <a:srgbClr val="7A9798"/>
                </a:solidFill>
                <a:latin typeface="Georgia"/>
                <a:ea typeface="Georgia"/>
                <a:cs typeface="Georgia"/>
                <a:sym typeface="Georgia"/>
              </a:defRPr>
            </a:lvl8pPr>
            <a:lvl9pPr marL="0" lvl="8" indent="0" algn="ctr">
              <a:spcBef>
                <a:spcPts val="0"/>
              </a:spcBef>
              <a:buNone/>
              <a:defRPr sz="1600">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tr-TR"/>
              <a:t>‹#›</a:t>
            </a:fld>
            <a:endParaRPr/>
          </a:p>
        </p:txBody>
      </p:sp>
      <p:sp>
        <p:nvSpPr>
          <p:cNvPr id="120" name="Google Shape;120;p26"/>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1" name="Google Shape;121;p26"/>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26"/>
          <p:cNvSpPr txBox="1">
            <a:spLocks noGrp="1"/>
          </p:cNvSpPr>
          <p:nvPr>
            <p:ph type="ftr" idx="11"/>
          </p:nvPr>
        </p:nvSpPr>
        <p:spPr>
          <a:xfrm>
            <a:off x="301752" y="6410848"/>
            <a:ext cx="338328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Başlıklı Resim" type="picTx">
  <p:cSld name="PICTURE_WITH_CAPTION_TEXT">
    <p:spTree>
      <p:nvGrpSpPr>
        <p:cNvPr id="1" name="Shape 123"/>
        <p:cNvGrpSpPr/>
        <p:nvPr/>
      </p:nvGrpSpPr>
      <p:grpSpPr>
        <a:xfrm>
          <a:off x="0" y="0"/>
          <a:ext cx="0" cy="0"/>
          <a:chOff x="0" y="0"/>
          <a:chExt cx="0" cy="0"/>
        </a:xfrm>
      </p:grpSpPr>
      <p:cxnSp>
        <p:nvCxnSpPr>
          <p:cNvPr id="124" name="Google Shape;124;p27"/>
          <p:cNvCxnSpPr/>
          <p:nvPr/>
        </p:nvCxnSpPr>
        <p:spPr>
          <a:xfrm>
            <a:off x="152400" y="533400"/>
            <a:ext cx="8833104" cy="0"/>
          </a:xfrm>
          <a:prstGeom prst="straightConnector1">
            <a:avLst/>
          </a:prstGeom>
          <a:noFill/>
          <a:ln w="11425" cap="flat" cmpd="sng">
            <a:solidFill>
              <a:srgbClr val="7A9798"/>
            </a:solidFill>
            <a:prstDash val="dash"/>
            <a:round/>
            <a:headEnd type="none" w="sm" len="sm"/>
            <a:tailEnd type="none" w="sm" len="sm"/>
          </a:ln>
        </p:spPr>
      </p:cxnSp>
      <p:sp>
        <p:nvSpPr>
          <p:cNvPr id="125" name="Google Shape;125;p27"/>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6" name="Google Shape;126;p27"/>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7" name="Google Shape;127;p27"/>
          <p:cNvSpPr/>
          <p:nvPr/>
        </p:nvSpPr>
        <p:spPr>
          <a:xfrm>
            <a:off x="0" y="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8" name="Google Shape;128;p27"/>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9" name="Google Shape;129;p27"/>
          <p:cNvSpPr/>
          <p:nvPr/>
        </p:nvSpPr>
        <p:spPr>
          <a:xfrm>
            <a:off x="152400" y="152400"/>
            <a:ext cx="8833104" cy="301752"/>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30" name="Google Shape;130;p27"/>
          <p:cNvSpPr/>
          <p:nvPr/>
        </p:nvSpPr>
        <p:spPr>
          <a:xfrm>
            <a:off x="152400" y="609600"/>
            <a:ext cx="2743200" cy="5867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31" name="Google Shape;131;p27"/>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32" name="Google Shape;132;p27"/>
          <p:cNvSpPr/>
          <p:nvPr/>
        </p:nvSpPr>
        <p:spPr>
          <a:xfrm>
            <a:off x="1295400" y="228600"/>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33" name="Google Shape;133;p27"/>
          <p:cNvSpPr/>
          <p:nvPr/>
        </p:nvSpPr>
        <p:spPr>
          <a:xfrm>
            <a:off x="1389888" y="323088"/>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34" name="Google Shape;134;p27"/>
          <p:cNvSpPr txBox="1">
            <a:spLocks noGrp="1"/>
          </p:cNvSpPr>
          <p:nvPr>
            <p:ph type="sldNum" idx="12"/>
          </p:nvPr>
        </p:nvSpPr>
        <p:spPr>
          <a:xfrm>
            <a:off x="1371600" y="312738"/>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tr-TR"/>
              <a:t>‹#›</a:t>
            </a:fld>
            <a:endParaRPr/>
          </a:p>
        </p:txBody>
      </p:sp>
      <p:sp>
        <p:nvSpPr>
          <p:cNvPr id="135" name="Google Shape;135;p27"/>
          <p:cNvSpPr txBox="1">
            <a:spLocks noGrp="1"/>
          </p:cNvSpPr>
          <p:nvPr>
            <p:ph type="title"/>
          </p:nvPr>
        </p:nvSpPr>
        <p:spPr>
          <a:xfrm>
            <a:off x="3000375" y="5029200"/>
            <a:ext cx="5867400" cy="12192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chemeClr val="dk2"/>
              </a:buClr>
              <a:buSzPts val="2400"/>
              <a:buFont typeface="Georgia"/>
              <a:buNone/>
              <a:defRPr sz="2400" b="1">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6" name="Google Shape;136;p27"/>
          <p:cNvSpPr>
            <a:spLocks noGrp="1"/>
          </p:cNvSpPr>
          <p:nvPr>
            <p:ph type="pic" idx="2"/>
          </p:nvPr>
        </p:nvSpPr>
        <p:spPr>
          <a:xfrm>
            <a:off x="3000375" y="609600"/>
            <a:ext cx="5867400" cy="4267200"/>
          </a:xfrm>
          <a:prstGeom prst="rect">
            <a:avLst/>
          </a:prstGeom>
          <a:noFill/>
          <a:ln>
            <a:noFill/>
          </a:ln>
        </p:spPr>
      </p:sp>
      <p:sp>
        <p:nvSpPr>
          <p:cNvPr id="137" name="Google Shape;137;p27"/>
          <p:cNvSpPr txBox="1">
            <a:spLocks noGrp="1"/>
          </p:cNvSpPr>
          <p:nvPr>
            <p:ph type="body" idx="1"/>
          </p:nvPr>
        </p:nvSpPr>
        <p:spPr>
          <a:xfrm>
            <a:off x="381000" y="990600"/>
            <a:ext cx="2438400" cy="5257800"/>
          </a:xfrm>
          <a:prstGeom prst="rect">
            <a:avLst/>
          </a:prstGeom>
          <a:noFill/>
          <a:ln>
            <a:noFill/>
          </a:ln>
        </p:spPr>
        <p:txBody>
          <a:bodyPr spcFirstLastPara="1" wrap="square" lIns="91425" tIns="45700" rIns="91425" bIns="45700" anchor="t" anchorCtr="0">
            <a:normAutofit/>
          </a:bodyPr>
          <a:lstStyle>
            <a:lvl1pPr marL="457200" lvl="0" indent="-228600" algn="l">
              <a:spcBef>
                <a:spcPts val="320"/>
              </a:spcBef>
              <a:spcAft>
                <a:spcPts val="0"/>
              </a:spcAft>
              <a:buSzPts val="1360"/>
              <a:buFont typeface="Georgia"/>
              <a:buNone/>
              <a:defRPr sz="1600">
                <a:solidFill>
                  <a:srgbClr val="FFFFFF"/>
                </a:solidFill>
              </a:defRPr>
            </a:lvl1pPr>
            <a:lvl2pPr marL="914400" lvl="1" indent="-281940" algn="l">
              <a:spcBef>
                <a:spcPts val="1000"/>
              </a:spcBef>
              <a:spcAft>
                <a:spcPts val="0"/>
              </a:spcAft>
              <a:buSzPts val="840"/>
              <a:buChar char="⚪"/>
              <a:defRPr sz="1200"/>
            </a:lvl2pPr>
            <a:lvl3pPr marL="1371600" lvl="2" indent="-276225" algn="l">
              <a:spcBef>
                <a:spcPts val="200"/>
              </a:spcBef>
              <a:spcAft>
                <a:spcPts val="0"/>
              </a:spcAft>
              <a:buSzPts val="750"/>
              <a:buChar char="⯍"/>
              <a:defRPr sz="1000"/>
            </a:lvl3pPr>
            <a:lvl4pPr marL="1828800" lvl="3" indent="-268605" algn="l">
              <a:spcBef>
                <a:spcPts val="180"/>
              </a:spcBef>
              <a:spcAft>
                <a:spcPts val="0"/>
              </a:spcAft>
              <a:buSzPts val="630"/>
              <a:buChar char="🞆"/>
              <a:defRPr sz="900"/>
            </a:lvl4pPr>
            <a:lvl5pPr marL="2286000" lvl="4" indent="-285750" algn="l">
              <a:spcBef>
                <a:spcPts val="180"/>
              </a:spcBef>
              <a:spcAft>
                <a:spcPts val="0"/>
              </a:spcAft>
              <a:buSzPts val="900"/>
              <a:buFont typeface="Georgia"/>
              <a:buChar char="•"/>
              <a:defRPr sz="900"/>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38" name="Google Shape;138;p27"/>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39" name="Google Shape;139;p27"/>
          <p:cNvSpPr txBox="1">
            <a:spLocks noGrp="1"/>
          </p:cNvSpPr>
          <p:nvPr>
            <p:ph type="dt" idx="10"/>
          </p:nvPr>
        </p:nvSpPr>
        <p:spPr>
          <a:xfrm>
            <a:off x="5788152"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0" name="Google Shape;140;p27"/>
          <p:cNvSpPr txBox="1">
            <a:spLocks noGrp="1"/>
          </p:cNvSpPr>
          <p:nvPr>
            <p:ph type="ftr" idx="11"/>
          </p:nvPr>
        </p:nvSpPr>
        <p:spPr>
          <a:xfrm>
            <a:off x="301752" y="6410848"/>
            <a:ext cx="3584448"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8"/>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1" name="Google Shape;11;p18"/>
          <p:cNvSpPr/>
          <p:nvPr/>
        </p:nvSpPr>
        <p:spPr>
          <a:xfrm>
            <a:off x="0" y="0"/>
            <a:ext cx="9144000" cy="1393371"/>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 name="Google Shape;12;p18"/>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3" name="Google Shape;13;p18"/>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4" name="Google Shape;14;p18"/>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5" name="Google Shape;15;p18"/>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4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6" name="Google Shape;16;p18"/>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7" name="Google Shape;17;p18"/>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cxnSp>
        <p:nvCxnSpPr>
          <p:cNvPr id="18" name="Google Shape;18;p18"/>
          <p:cNvCxnSpPr/>
          <p:nvPr/>
        </p:nvCxnSpPr>
        <p:spPr>
          <a:xfrm>
            <a:off x="152400" y="1276743"/>
            <a:ext cx="8833104" cy="0"/>
          </a:xfrm>
          <a:prstGeom prst="straightConnector1">
            <a:avLst/>
          </a:prstGeom>
          <a:noFill/>
          <a:ln w="9525" cap="flat" cmpd="sng">
            <a:solidFill>
              <a:srgbClr val="7A9798"/>
            </a:solidFill>
            <a:prstDash val="dash"/>
            <a:round/>
            <a:headEnd type="none" w="sm" len="sm"/>
            <a:tailEnd type="none" w="sm" len="sm"/>
          </a:ln>
        </p:spPr>
      </p:cxnSp>
      <p:sp>
        <p:nvSpPr>
          <p:cNvPr id="19" name="Google Shape;19;p18"/>
          <p:cNvSpPr/>
          <p:nvPr/>
        </p:nvSpPr>
        <p:spPr>
          <a:xfrm>
            <a:off x="4267200" y="956036"/>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20" name="Google Shape;20;p18"/>
          <p:cNvSpPr/>
          <p:nvPr/>
        </p:nvSpPr>
        <p:spPr>
          <a:xfrm>
            <a:off x="4361688" y="1050524"/>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21" name="Google Shape;21;p18"/>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rmAutofit/>
          </a:bodyPr>
          <a:lstStyle>
            <a:lvl1pPr marL="0" marR="0" lvl="0" indent="0" algn="ctr" rtl="0">
              <a:spcBef>
                <a:spcPts val="0"/>
              </a:spcBef>
              <a:buNone/>
              <a:defRPr sz="1600" b="0" u="none">
                <a:solidFill>
                  <a:srgbClr val="7A9798"/>
                </a:solidFill>
                <a:latin typeface="Georgia"/>
                <a:ea typeface="Georgia"/>
                <a:cs typeface="Georgia"/>
                <a:sym typeface="Georgia"/>
              </a:defRPr>
            </a:lvl1pPr>
            <a:lvl2pPr marL="0" marR="0" lvl="1" indent="0" algn="ctr" rtl="0">
              <a:spcBef>
                <a:spcPts val="0"/>
              </a:spcBef>
              <a:buNone/>
              <a:defRPr sz="1600" b="0" u="none">
                <a:solidFill>
                  <a:srgbClr val="7A9798"/>
                </a:solidFill>
                <a:latin typeface="Georgia"/>
                <a:ea typeface="Georgia"/>
                <a:cs typeface="Georgia"/>
                <a:sym typeface="Georgia"/>
              </a:defRPr>
            </a:lvl2pPr>
            <a:lvl3pPr marL="0" marR="0" lvl="2" indent="0" algn="ctr" rtl="0">
              <a:spcBef>
                <a:spcPts val="0"/>
              </a:spcBef>
              <a:buNone/>
              <a:defRPr sz="1600" b="0" u="none">
                <a:solidFill>
                  <a:srgbClr val="7A9798"/>
                </a:solidFill>
                <a:latin typeface="Georgia"/>
                <a:ea typeface="Georgia"/>
                <a:cs typeface="Georgia"/>
                <a:sym typeface="Georgia"/>
              </a:defRPr>
            </a:lvl3pPr>
            <a:lvl4pPr marL="0" marR="0" lvl="3" indent="0" algn="ctr" rtl="0">
              <a:spcBef>
                <a:spcPts val="0"/>
              </a:spcBef>
              <a:buNone/>
              <a:defRPr sz="1600" b="0" u="none">
                <a:solidFill>
                  <a:srgbClr val="7A9798"/>
                </a:solidFill>
                <a:latin typeface="Georgia"/>
                <a:ea typeface="Georgia"/>
                <a:cs typeface="Georgia"/>
                <a:sym typeface="Georgia"/>
              </a:defRPr>
            </a:lvl4pPr>
            <a:lvl5pPr marL="0" marR="0" lvl="4" indent="0" algn="ctr" rtl="0">
              <a:spcBef>
                <a:spcPts val="0"/>
              </a:spcBef>
              <a:buNone/>
              <a:defRPr sz="1600" b="0" u="none">
                <a:solidFill>
                  <a:srgbClr val="7A9798"/>
                </a:solidFill>
                <a:latin typeface="Georgia"/>
                <a:ea typeface="Georgia"/>
                <a:cs typeface="Georgia"/>
                <a:sym typeface="Georgia"/>
              </a:defRPr>
            </a:lvl5pPr>
            <a:lvl6pPr marL="0" marR="0" lvl="5" indent="0" algn="ctr" rtl="0">
              <a:spcBef>
                <a:spcPts val="0"/>
              </a:spcBef>
              <a:buNone/>
              <a:defRPr sz="1600" b="0" u="none">
                <a:solidFill>
                  <a:srgbClr val="7A9798"/>
                </a:solidFill>
                <a:latin typeface="Georgia"/>
                <a:ea typeface="Georgia"/>
                <a:cs typeface="Georgia"/>
                <a:sym typeface="Georgia"/>
              </a:defRPr>
            </a:lvl6pPr>
            <a:lvl7pPr marL="0" marR="0" lvl="6" indent="0" algn="ctr" rtl="0">
              <a:spcBef>
                <a:spcPts val="0"/>
              </a:spcBef>
              <a:buNone/>
              <a:defRPr sz="1600" b="0" u="none">
                <a:solidFill>
                  <a:srgbClr val="7A9798"/>
                </a:solidFill>
                <a:latin typeface="Georgia"/>
                <a:ea typeface="Georgia"/>
                <a:cs typeface="Georgia"/>
                <a:sym typeface="Georgia"/>
              </a:defRPr>
            </a:lvl7pPr>
            <a:lvl8pPr marL="0" marR="0" lvl="7" indent="0" algn="ctr" rtl="0">
              <a:spcBef>
                <a:spcPts val="0"/>
              </a:spcBef>
              <a:buNone/>
              <a:defRPr sz="1600" b="0" u="none">
                <a:solidFill>
                  <a:srgbClr val="7A9798"/>
                </a:solidFill>
                <a:latin typeface="Georgia"/>
                <a:ea typeface="Georgia"/>
                <a:cs typeface="Georgia"/>
                <a:sym typeface="Georgia"/>
              </a:defRPr>
            </a:lvl8pPr>
            <a:lvl9pPr marL="0" marR="0" lvl="8" indent="0" algn="ctr" rtl="0">
              <a:spcBef>
                <a:spcPts val="0"/>
              </a:spcBef>
              <a:buNone/>
              <a:defRPr sz="1600" b="0" u="none">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tr-TR"/>
              <a:t>‹#›</a:t>
            </a:fld>
            <a:endParaRPr/>
          </a:p>
        </p:txBody>
      </p:sp>
      <p:sp>
        <p:nvSpPr>
          <p:cNvPr id="22" name="Google Shape;22;p18"/>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marR="0" lvl="0" algn="ctr" rtl="0">
              <a:spcBef>
                <a:spcPts val="0"/>
              </a:spcBef>
              <a:spcAft>
                <a:spcPts val="0"/>
              </a:spcAft>
              <a:buClr>
                <a:srgbClr val="7A9798"/>
              </a:buClr>
              <a:buSzPts val="3300"/>
              <a:buFont typeface="Georgia"/>
              <a:buNone/>
              <a:defRPr sz="3300" b="0" i="0" u="none" strike="noStrike" cap="none">
                <a:solidFill>
                  <a:srgbClr val="7A9798"/>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3" name="Google Shape;23;p18"/>
          <p:cNvSpPr txBox="1">
            <a:spLocks noGrp="1"/>
          </p:cNvSpPr>
          <p:nvPr>
            <p:ph type="body" idx="1"/>
          </p:nvPr>
        </p:nvSpPr>
        <p:spPr>
          <a:xfrm>
            <a:off x="301752" y="1524000"/>
            <a:ext cx="8534400" cy="4599432"/>
          </a:xfrm>
          <a:prstGeom prst="rect">
            <a:avLst/>
          </a:prstGeom>
          <a:noFill/>
          <a:ln>
            <a:noFill/>
          </a:ln>
        </p:spPr>
        <p:txBody>
          <a:bodyPr spcFirstLastPara="1" wrap="square" lIns="91425" tIns="45700" rIns="91425" bIns="45700" anchor="t" anchorCtr="0">
            <a:normAutofit/>
          </a:bodyPr>
          <a:lstStyle>
            <a:lvl1pPr marL="457200" marR="0" lvl="0" indent="-374332" algn="l" rtl="0">
              <a:spcBef>
                <a:spcPts val="540"/>
              </a:spcBef>
              <a:spcAft>
                <a:spcPts val="0"/>
              </a:spcAft>
              <a:buClr>
                <a:schemeClr val="accent1"/>
              </a:buClr>
              <a:buSzPts val="2295"/>
              <a:buFont typeface="Noto Sans Symbols"/>
              <a:buChar char="⚫"/>
              <a:defRPr sz="2700" b="0" i="0" u="none" strike="noStrike" cap="none">
                <a:solidFill>
                  <a:schemeClr val="dk1"/>
                </a:solidFill>
                <a:latin typeface="Georgia"/>
                <a:ea typeface="Georgia"/>
                <a:cs typeface="Georgia"/>
                <a:sym typeface="Georgia"/>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1371600" marR="0" lvl="2"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Georgia"/>
                <a:ea typeface="Georgia"/>
                <a:cs typeface="Georgia"/>
                <a:sym typeface="Georgia"/>
              </a:defRPr>
            </a:lvl3pPr>
            <a:lvl4pPr marL="1828800" marR="0" lvl="3" indent="-317500" algn="l" rtl="0">
              <a:spcBef>
                <a:spcPts val="400"/>
              </a:spcBef>
              <a:spcAft>
                <a:spcPts val="0"/>
              </a:spcAft>
              <a:buClr>
                <a:schemeClr val="accent4"/>
              </a:buClr>
              <a:buSzPts val="1400"/>
              <a:buFont typeface="Noto Sans Symbols"/>
              <a:buChar char="🞆"/>
              <a:defRPr sz="2000" b="0" i="0" u="none" strike="noStrike" cap="none">
                <a:solidFill>
                  <a:schemeClr val="dk2"/>
                </a:solidFill>
                <a:latin typeface="Georgia"/>
                <a:ea typeface="Georgia"/>
                <a:cs typeface="Georgia"/>
                <a:sym typeface="Georgia"/>
              </a:defRPr>
            </a:lvl4pPr>
            <a:lvl5pPr marL="2286000" marR="0" lvl="4" indent="-342900" algn="l" rtl="0">
              <a:spcBef>
                <a:spcPts val="360"/>
              </a:spcBef>
              <a:spcAft>
                <a:spcPts val="0"/>
              </a:spcAft>
              <a:buClr>
                <a:schemeClr val="accent5"/>
              </a:buClr>
              <a:buSzPts val="1800"/>
              <a:buFont typeface="Georgia"/>
              <a:buChar char="•"/>
              <a:defRPr sz="18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B75640"/>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7A6B62"/>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29D00"/>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1"/>
          <p:cNvSpPr txBox="1">
            <a:spLocks noGrp="1"/>
          </p:cNvSpPr>
          <p:nvPr>
            <p:ph type="subTitle" idx="1"/>
          </p:nvPr>
        </p:nvSpPr>
        <p:spPr>
          <a:xfrm>
            <a:off x="1371600" y="2819400"/>
            <a:ext cx="6400800" cy="17526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SzPts val="1360"/>
              <a:buNone/>
            </a:pPr>
            <a:r>
              <a:rPr lang="tr-TR"/>
              <a:t>KKJ</a:t>
            </a:r>
            <a:endParaRPr/>
          </a:p>
          <a:p>
            <a:pPr marL="0" lvl="0" indent="0" algn="ctr" rtl="0">
              <a:spcBef>
                <a:spcPts val="320"/>
              </a:spcBef>
              <a:spcAft>
                <a:spcPts val="0"/>
              </a:spcAft>
              <a:buSzPts val="1360"/>
              <a:buNone/>
            </a:pPr>
            <a:endParaRPr/>
          </a:p>
        </p:txBody>
      </p:sp>
      <p:sp>
        <p:nvSpPr>
          <p:cNvPr id="167" name="Google Shape;167;p1"/>
          <p:cNvSpPr txBox="1">
            <a:spLocks noGrp="1"/>
          </p:cNvSpPr>
          <p:nvPr>
            <p:ph type="ctrTitle"/>
          </p:nvPr>
        </p:nvSpPr>
        <p:spPr>
          <a:xfrm>
            <a:off x="685800" y="381000"/>
            <a:ext cx="7772400" cy="1752600"/>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chemeClr val="accent1"/>
              </a:buClr>
              <a:buSzPts val="4200"/>
              <a:buFont typeface="Georgia"/>
              <a:buNone/>
            </a:pPr>
            <a:r>
              <a:rPr lang="tr-TR"/>
              <a:t>Karagöz and Hacivat </a:t>
            </a:r>
            <a:endParaRPr/>
          </a:p>
          <a:p>
            <a:pPr marL="0" lvl="0" indent="0" algn="ctr" rtl="0">
              <a:spcBef>
                <a:spcPts val="0"/>
              </a:spcBef>
              <a:spcAft>
                <a:spcPts val="0"/>
              </a:spcAft>
              <a:buClr>
                <a:schemeClr val="accent1"/>
              </a:buClr>
              <a:buSzPts val="4200"/>
              <a:buFont typeface="Georgia"/>
              <a:buNone/>
            </a:pPr>
            <a:r>
              <a:rPr lang="tr-TR"/>
              <a:t>Shadow Play</a:t>
            </a:r>
            <a:endParaRPr/>
          </a:p>
        </p:txBody>
      </p:sp>
      <p:pic>
        <p:nvPicPr>
          <p:cNvPr id="168" name="Google Shape;168;p1" descr="C:\Users\User\AppData\Local\Microsoft\Windows\Temporary Internet Files\Content.IE5\OUW4C21A\250px-Karagöz_and_Hacivat_-_Karagöz_and_Hacivat[1].jpg"/>
          <p:cNvPicPr preferRelativeResize="0"/>
          <p:nvPr/>
        </p:nvPicPr>
        <p:blipFill rotWithShape="1">
          <a:blip r:embed="rId3">
            <a:alphaModFix/>
          </a:blip>
          <a:srcRect/>
          <a:stretch/>
        </p:blipFill>
        <p:spPr>
          <a:xfrm>
            <a:off x="2428860" y="2857495"/>
            <a:ext cx="3929090" cy="302776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3"/>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Georgia"/>
              <a:buNone/>
            </a:pPr>
            <a:r>
              <a:rPr lang="tr-TR"/>
              <a:t>When do people watch it? </a:t>
            </a:r>
            <a:endParaRPr/>
          </a:p>
        </p:txBody>
      </p:sp>
      <p:sp>
        <p:nvSpPr>
          <p:cNvPr id="232" name="Google Shape;232;p3"/>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274320" lvl="0" indent="0" algn="l" rtl="0">
              <a:spcBef>
                <a:spcPts val="0"/>
              </a:spcBef>
              <a:spcAft>
                <a:spcPts val="0"/>
              </a:spcAft>
              <a:buNone/>
            </a:pPr>
            <a:endParaRPr/>
          </a:p>
          <a:p>
            <a:pPr marL="0" lvl="0" indent="0" algn="just" rtl="0">
              <a:spcBef>
                <a:spcPts val="540"/>
              </a:spcBef>
              <a:spcAft>
                <a:spcPts val="0"/>
              </a:spcAft>
              <a:buNone/>
            </a:pPr>
            <a:r>
              <a:rPr lang="tr-TR"/>
              <a:t>Turkish people generally watch this play et the end of Ramadan. Ramadan is a holy month for Muslim. In this month, people fast to empathize with the poor people. They don’t eat or drink anything from the sunrise to sunset. And after sunset they eat, then they generally go to mosque, in the end, they watch Karagöz and Hacivat shadow play to have fun.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4"/>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ct val="100000"/>
              <a:buFont typeface="Georgia"/>
              <a:buNone/>
            </a:pPr>
            <a:r>
              <a:rPr lang="tr-TR"/>
              <a:t>Karagöz and Hacivat shadow play in the Ottoman</a:t>
            </a:r>
            <a:endParaRPr/>
          </a:p>
        </p:txBody>
      </p:sp>
      <p:pic>
        <p:nvPicPr>
          <p:cNvPr id="238" name="Google Shape;238;p4" descr="78659859185eaa730e885710fcf1b941.jpg"/>
          <p:cNvPicPr preferRelativeResize="0">
            <a:picLocks noGrp="1"/>
          </p:cNvPicPr>
          <p:nvPr>
            <p:ph type="body" idx="1"/>
          </p:nvPr>
        </p:nvPicPr>
        <p:blipFill rotWithShape="1">
          <a:blip r:embed="rId3">
            <a:alphaModFix/>
          </a:blip>
          <a:srcRect/>
          <a:stretch/>
        </p:blipFill>
        <p:spPr>
          <a:xfrm>
            <a:off x="2214546" y="1928801"/>
            <a:ext cx="5143536" cy="3718985"/>
          </a:xfrm>
          <a:prstGeom prst="rect">
            <a:avLst/>
          </a:prstGeom>
          <a:noFill/>
          <a:ln>
            <a:noFill/>
          </a:ln>
          <a:effectLst>
            <a:outerShdw blurRad="190500" algn="tl" rotWithShape="0">
              <a:srgbClr val="000000">
                <a:alpha val="69803"/>
              </a:srgbClr>
            </a:outerShdw>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g104ed5f391b_0_37"/>
          <p:cNvSpPr txBox="1">
            <a:spLocks noGrp="1"/>
          </p:cNvSpPr>
          <p:nvPr>
            <p:ph type="title"/>
          </p:nvPr>
        </p:nvSpPr>
        <p:spPr>
          <a:xfrm>
            <a:off x="301752" y="228600"/>
            <a:ext cx="8534400" cy="759000"/>
          </a:xfrm>
          <a:prstGeom prst="rect">
            <a:avLst/>
          </a:prstGeom>
        </p:spPr>
        <p:txBody>
          <a:bodyPr spcFirstLastPara="1" wrap="square" lIns="91425" tIns="45700" rIns="91425" bIns="45700" anchor="b" anchorCtr="0">
            <a:normAutofit/>
          </a:bodyPr>
          <a:lstStyle/>
          <a:p>
            <a:pPr marL="0" lvl="0" indent="0" algn="ctr" rtl="0">
              <a:spcBef>
                <a:spcPts val="0"/>
              </a:spcBef>
              <a:spcAft>
                <a:spcPts val="0"/>
              </a:spcAft>
              <a:buNone/>
            </a:pPr>
            <a:r>
              <a:rPr lang="tr-TR"/>
              <a:t>About the puppeteer</a:t>
            </a:r>
            <a:endParaRPr/>
          </a:p>
        </p:txBody>
      </p:sp>
      <p:sp>
        <p:nvSpPr>
          <p:cNvPr id="245" name="Google Shape;245;g104ed5f391b_0_37"/>
          <p:cNvSpPr txBox="1">
            <a:spLocks noGrp="1"/>
          </p:cNvSpPr>
          <p:nvPr>
            <p:ph type="body" idx="1"/>
          </p:nvPr>
        </p:nvSpPr>
        <p:spPr>
          <a:xfrm>
            <a:off x="301752" y="1527048"/>
            <a:ext cx="8503800" cy="4572000"/>
          </a:xfrm>
          <a:prstGeom prst="rect">
            <a:avLst/>
          </a:prstGeom>
        </p:spPr>
        <p:txBody>
          <a:bodyPr spcFirstLastPara="1" wrap="square" lIns="91425" tIns="45700" rIns="91425" bIns="45700" anchor="t" anchorCtr="0">
            <a:normAutofit lnSpcReduction="10000"/>
          </a:bodyPr>
          <a:lstStyle/>
          <a:p>
            <a:pPr marL="0" lvl="0" indent="0" algn="just" rtl="0">
              <a:spcBef>
                <a:spcPts val="360"/>
              </a:spcBef>
              <a:spcAft>
                <a:spcPts val="0"/>
              </a:spcAft>
              <a:buClr>
                <a:schemeClr val="dk1"/>
              </a:buClr>
              <a:buSzPts val="1100"/>
              <a:buFont typeface="Arial"/>
              <a:buNone/>
            </a:pPr>
            <a:endParaRPr/>
          </a:p>
          <a:p>
            <a:pPr marL="0" lvl="0" indent="0" algn="just" rtl="0">
              <a:spcBef>
                <a:spcPts val="360"/>
              </a:spcBef>
              <a:spcAft>
                <a:spcPts val="0"/>
              </a:spcAft>
              <a:buClr>
                <a:schemeClr val="dk1"/>
              </a:buClr>
              <a:buSzPts val="1100"/>
              <a:buFont typeface="Arial"/>
              <a:buNone/>
            </a:pPr>
            <a:r>
              <a:rPr lang="tr-TR"/>
              <a:t>The puppeteer holds the puppet close against the screen with rods. Karagöz and Hacivat shadow  play is played depending on the talent of an artist. Moving the design on curtain, voicing them, dialects or imitations are all made by the artist. The subjects of Karagöz plays are funny elements with double meanings, exaggerations, verbal plays, and imitating accents. There is always satire and irony in it.</a:t>
            </a:r>
            <a:endParaRPr/>
          </a:p>
          <a:p>
            <a:pPr marL="0" lvl="0" indent="0" algn="l" rtl="0">
              <a:spcBef>
                <a:spcPts val="360"/>
              </a:spcBef>
              <a:spcAft>
                <a:spcPts val="0"/>
              </a:spcAft>
              <a:buClr>
                <a:schemeClr val="dk1"/>
              </a:buClr>
              <a:buSzPts val="1100"/>
              <a:buFont typeface="Arial"/>
              <a:buNone/>
            </a:pPr>
            <a:endParaRPr/>
          </a:p>
          <a:p>
            <a:pPr marL="0" lvl="0" indent="0" algn="l" rtl="0">
              <a:spcBef>
                <a:spcPts val="360"/>
              </a:spcBef>
              <a:spcAft>
                <a:spcPts val="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17"/>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Georgia"/>
              <a:buNone/>
            </a:pPr>
            <a:r>
              <a:rPr lang="tr-TR"/>
              <a:t>End</a:t>
            </a:r>
            <a:endParaRPr/>
          </a:p>
        </p:txBody>
      </p:sp>
      <p:sp>
        <p:nvSpPr>
          <p:cNvPr id="251" name="Google Shape;251;p17"/>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274320" lvl="0" indent="0" algn="l" rtl="0">
              <a:spcBef>
                <a:spcPts val="0"/>
              </a:spcBef>
              <a:spcAft>
                <a:spcPts val="0"/>
              </a:spcAft>
              <a:buNone/>
            </a:pPr>
            <a:r>
              <a:rPr lang="tr-TR"/>
              <a:t>Thank you for listening to me.I hope you learned :</a:t>
            </a:r>
            <a:endParaRPr/>
          </a:p>
          <a:p>
            <a:pPr marL="274320" lvl="0" indent="-274320" algn="l" rtl="0">
              <a:spcBef>
                <a:spcPts val="540"/>
              </a:spcBef>
              <a:spcAft>
                <a:spcPts val="0"/>
              </a:spcAft>
              <a:buSzPts val="2295"/>
              <a:buChar char="⚫"/>
            </a:pPr>
            <a:r>
              <a:rPr lang="tr-TR"/>
              <a:t>What shadow play is</a:t>
            </a:r>
            <a:endParaRPr/>
          </a:p>
          <a:p>
            <a:pPr marL="274320" lvl="0" indent="-274320" algn="l" rtl="0">
              <a:spcBef>
                <a:spcPts val="540"/>
              </a:spcBef>
              <a:spcAft>
                <a:spcPts val="0"/>
              </a:spcAft>
              <a:buSzPts val="2295"/>
              <a:buChar char="⚫"/>
            </a:pPr>
            <a:r>
              <a:rPr lang="tr-TR"/>
              <a:t>What Karagöz and Hacivat shadow play is</a:t>
            </a:r>
            <a:endParaRPr/>
          </a:p>
          <a:p>
            <a:pPr marL="274320" lvl="0" indent="-274320" algn="l" rtl="0">
              <a:spcBef>
                <a:spcPts val="540"/>
              </a:spcBef>
              <a:spcAft>
                <a:spcPts val="0"/>
              </a:spcAft>
              <a:buSzPts val="2295"/>
              <a:buChar char="⚫"/>
            </a:pPr>
            <a:r>
              <a:rPr lang="tr-TR"/>
              <a:t>What type of characters they are </a:t>
            </a:r>
            <a:endParaRPr/>
          </a:p>
          <a:p>
            <a:pPr marL="274320" lvl="0" indent="-274320" algn="l" rtl="0">
              <a:spcBef>
                <a:spcPts val="540"/>
              </a:spcBef>
              <a:spcAft>
                <a:spcPts val="0"/>
              </a:spcAft>
              <a:buSzPts val="2295"/>
              <a:buChar char="⚫"/>
            </a:pPr>
            <a:r>
              <a:rPr lang="tr-TR"/>
              <a:t>What their dialogues are about</a:t>
            </a:r>
            <a:endParaRPr/>
          </a:p>
          <a:p>
            <a:pPr marL="274320" lvl="0" indent="-322897" algn="l" rtl="0">
              <a:spcBef>
                <a:spcPts val="540"/>
              </a:spcBef>
              <a:spcAft>
                <a:spcPts val="0"/>
              </a:spcAft>
              <a:buSzPts val="2295"/>
              <a:buChar char="⚫"/>
            </a:pPr>
            <a:r>
              <a:rPr lang="tr-TR"/>
              <a:t>What their real story is</a:t>
            </a:r>
            <a:endParaRPr/>
          </a:p>
          <a:p>
            <a:pPr marL="274320" lvl="0" indent="-128587" algn="l" rtl="0">
              <a:spcBef>
                <a:spcPts val="540"/>
              </a:spcBef>
              <a:spcAft>
                <a:spcPts val="0"/>
              </a:spcAft>
              <a:buSzPts val="2295"/>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16"/>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Georgia"/>
              <a:buNone/>
            </a:pPr>
            <a:r>
              <a:rPr lang="tr-TR"/>
              <a:t>Lets watch a play!</a:t>
            </a:r>
            <a:endParaRPr/>
          </a:p>
        </p:txBody>
      </p:sp>
      <p:sp>
        <p:nvSpPr>
          <p:cNvPr id="257" name="Google Shape;257;p16"/>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274320" lvl="0" indent="-274320" algn="l" rtl="0">
              <a:spcBef>
                <a:spcPts val="0"/>
              </a:spcBef>
              <a:spcAft>
                <a:spcPts val="0"/>
              </a:spcAft>
              <a:buSzPts val="2295"/>
              <a:buChar char="⚫"/>
            </a:pPr>
            <a:r>
              <a:rPr lang="tr-TR"/>
              <a:t>Karagöz Hacivat play:</a:t>
            </a:r>
            <a:endParaRPr/>
          </a:p>
        </p:txBody>
      </p:sp>
      <p:pic>
        <p:nvPicPr>
          <p:cNvPr id="258" name="Google Shape;258;p16" descr="C:\Users\User\AppData\Local\Microsoft\Windows\Temporary Internet Files\Content.IE5\KDTJN1K7\Karagozhacivat[1].gif"/>
          <p:cNvPicPr preferRelativeResize="0"/>
          <p:nvPr/>
        </p:nvPicPr>
        <p:blipFill rotWithShape="1">
          <a:blip r:embed="rId3">
            <a:alphaModFix/>
          </a:blip>
          <a:srcRect/>
          <a:stretch/>
        </p:blipFill>
        <p:spPr>
          <a:xfrm>
            <a:off x="428596" y="2428868"/>
            <a:ext cx="1956502" cy="3143272"/>
          </a:xfrm>
          <a:prstGeom prst="rect">
            <a:avLst/>
          </a:prstGeom>
          <a:noFill/>
          <a:ln>
            <a:noFill/>
          </a:ln>
        </p:spPr>
      </p:pic>
      <p:pic>
        <p:nvPicPr>
          <p:cNvPr id="259" name="Google Shape;259;p16" descr="C:\Users\User\AppData\Local\Microsoft\Windows\Temporary Internet Files\Content.IE5\NRRP3XQL\791px-Karagoz_figures[1].jpg"/>
          <p:cNvPicPr preferRelativeResize="0"/>
          <p:nvPr/>
        </p:nvPicPr>
        <p:blipFill rotWithShape="1">
          <a:blip r:embed="rId4">
            <a:alphaModFix/>
          </a:blip>
          <a:srcRect/>
          <a:stretch/>
        </p:blipFill>
        <p:spPr>
          <a:xfrm>
            <a:off x="4500562" y="4286256"/>
            <a:ext cx="4071966" cy="185738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Georgia"/>
              <a:buNone/>
            </a:pPr>
            <a:r>
              <a:rPr lang="tr-TR"/>
              <a:t>What is a shadow play?</a:t>
            </a:r>
            <a:endParaRPr/>
          </a:p>
        </p:txBody>
      </p:sp>
      <p:sp>
        <p:nvSpPr>
          <p:cNvPr id="174" name="Google Shape;174;p2"/>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just" rtl="0">
              <a:spcBef>
                <a:spcPts val="0"/>
              </a:spcBef>
              <a:spcAft>
                <a:spcPts val="0"/>
              </a:spcAft>
              <a:buNone/>
            </a:pPr>
            <a:r>
              <a:rPr lang="tr-TR"/>
              <a:t>A shadow play is performed on traditionally cut figures such as humans, animals and objects in front of a light source, and their shadows are stretched and reflected against a white screen. It is type of art to entertain people.</a:t>
            </a:r>
            <a:endParaRPr/>
          </a:p>
        </p:txBody>
      </p:sp>
      <p:pic>
        <p:nvPicPr>
          <p:cNvPr id="175" name="Google Shape;175;p2" descr="C:\Users\User\AppData\Local\Microsoft\Windows\Temporary Internet Files\Content.IE5\KDTJN1K7\golge-oyunu-karagoz-hacivat-ince[1].jpg"/>
          <p:cNvPicPr preferRelativeResize="0"/>
          <p:nvPr/>
        </p:nvPicPr>
        <p:blipFill rotWithShape="1">
          <a:blip r:embed="rId3">
            <a:alphaModFix/>
          </a:blip>
          <a:srcRect/>
          <a:stretch/>
        </p:blipFill>
        <p:spPr>
          <a:xfrm>
            <a:off x="1714480" y="4071941"/>
            <a:ext cx="4857784" cy="1773477"/>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g104ed5f391b_0_0"/>
          <p:cNvSpPr txBox="1">
            <a:spLocks noGrp="1"/>
          </p:cNvSpPr>
          <p:nvPr>
            <p:ph type="title"/>
          </p:nvPr>
        </p:nvSpPr>
        <p:spPr>
          <a:xfrm>
            <a:off x="301752" y="228600"/>
            <a:ext cx="8534400" cy="759000"/>
          </a:xfrm>
          <a:prstGeom prst="rect">
            <a:avLst/>
          </a:prstGeom>
        </p:spPr>
        <p:txBody>
          <a:bodyPr spcFirstLastPara="1" wrap="square" lIns="91425" tIns="45700" rIns="91425" bIns="45700" anchor="b" anchorCtr="0">
            <a:normAutofit/>
          </a:bodyPr>
          <a:lstStyle/>
          <a:p>
            <a:pPr marL="0" lvl="0" indent="0" algn="ctr" rtl="0">
              <a:spcBef>
                <a:spcPts val="0"/>
              </a:spcBef>
              <a:spcAft>
                <a:spcPts val="0"/>
              </a:spcAft>
              <a:buNone/>
            </a:pPr>
            <a:r>
              <a:rPr lang="tr-TR"/>
              <a:t>Who are Karagöz and Hacivat ? </a:t>
            </a:r>
            <a:endParaRPr/>
          </a:p>
        </p:txBody>
      </p:sp>
      <p:sp>
        <p:nvSpPr>
          <p:cNvPr id="182" name="Google Shape;182;g104ed5f391b_0_0"/>
          <p:cNvSpPr txBox="1">
            <a:spLocks noGrp="1"/>
          </p:cNvSpPr>
          <p:nvPr>
            <p:ph type="body" idx="1"/>
          </p:nvPr>
        </p:nvSpPr>
        <p:spPr>
          <a:xfrm>
            <a:off x="301750" y="1527050"/>
            <a:ext cx="8503800" cy="5331000"/>
          </a:xfrm>
          <a:prstGeom prst="rect">
            <a:avLst/>
          </a:prstGeom>
        </p:spPr>
        <p:txBody>
          <a:bodyPr spcFirstLastPara="1" wrap="square" lIns="91425" tIns="45700" rIns="91425" bIns="45700" anchor="t" anchorCtr="0">
            <a:normAutofit/>
          </a:bodyPr>
          <a:lstStyle/>
          <a:p>
            <a:pPr marL="0" lvl="0" indent="0" algn="just" rtl="0">
              <a:spcBef>
                <a:spcPts val="360"/>
              </a:spcBef>
              <a:spcAft>
                <a:spcPts val="0"/>
              </a:spcAft>
              <a:buClr>
                <a:schemeClr val="dk1"/>
              </a:buClr>
              <a:buSzPts val="1100"/>
              <a:buFont typeface="Arial"/>
              <a:buNone/>
            </a:pPr>
            <a:r>
              <a:rPr lang="tr-TR"/>
              <a:t>Karagöz and Hacivat are the two best known actors of the traditional Turkish shadow puppetry. They are known with their fights, and they keep audience laugh. Karagöz always misunderstands Hacivat and it makes the puppetry funnier.</a:t>
            </a:r>
            <a:endParaRPr/>
          </a:p>
          <a:p>
            <a:pPr marL="0" lvl="0" indent="0" algn="l" rtl="0">
              <a:spcBef>
                <a:spcPts val="360"/>
              </a:spcBef>
              <a:spcAft>
                <a:spcPts val="0"/>
              </a:spcAft>
              <a:buClr>
                <a:schemeClr val="dk1"/>
              </a:buClr>
              <a:buSzPts val="1100"/>
              <a:buFont typeface="Arial"/>
              <a:buNone/>
            </a:pPr>
            <a:endParaRPr/>
          </a:p>
          <a:p>
            <a:pPr marL="0" lvl="0" indent="0" algn="l" rtl="0">
              <a:spcBef>
                <a:spcPts val="360"/>
              </a:spcBef>
              <a:spcAft>
                <a:spcPts val="0"/>
              </a:spcAft>
              <a:buNone/>
            </a:pPr>
            <a:endParaRPr/>
          </a:p>
        </p:txBody>
      </p:sp>
      <p:pic>
        <p:nvPicPr>
          <p:cNvPr id="183" name="Google Shape;183;g104ed5f391b_0_0" descr="C:\Users\User\AppData\Local\Microsoft\Windows\Temporary Internet Files\Content.IE5\KDTJN1K7\golge-oyunu-karagoz-hacivat-ince[1].jpg"/>
          <p:cNvPicPr preferRelativeResize="0"/>
          <p:nvPr/>
        </p:nvPicPr>
        <p:blipFill rotWithShape="1">
          <a:blip r:embed="rId3">
            <a:alphaModFix/>
          </a:blip>
          <a:srcRect/>
          <a:stretch/>
        </p:blipFill>
        <p:spPr>
          <a:xfrm>
            <a:off x="1951805" y="3926116"/>
            <a:ext cx="4857784" cy="1773477"/>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g104ed5f391b_0_27"/>
          <p:cNvSpPr txBox="1">
            <a:spLocks noGrp="1"/>
          </p:cNvSpPr>
          <p:nvPr>
            <p:ph type="title"/>
          </p:nvPr>
        </p:nvSpPr>
        <p:spPr>
          <a:xfrm>
            <a:off x="301752" y="228600"/>
            <a:ext cx="8534400" cy="759000"/>
          </a:xfrm>
          <a:prstGeom prst="rect">
            <a:avLst/>
          </a:prstGeom>
        </p:spPr>
        <p:txBody>
          <a:bodyPr spcFirstLastPara="1" wrap="square" lIns="91425" tIns="45700" rIns="91425" bIns="45700" anchor="b" anchorCtr="0">
            <a:normAutofit fontScale="90000"/>
          </a:bodyPr>
          <a:lstStyle/>
          <a:p>
            <a:pPr marL="0" lvl="0" indent="0" algn="ctr" rtl="0">
              <a:spcBef>
                <a:spcPts val="0"/>
              </a:spcBef>
              <a:spcAft>
                <a:spcPts val="0"/>
              </a:spcAft>
              <a:buNone/>
            </a:pPr>
            <a:r>
              <a:rPr lang="tr-TR"/>
              <a:t>General Characteristics of Hacivat and Karagöz</a:t>
            </a:r>
            <a:endParaRPr/>
          </a:p>
        </p:txBody>
      </p:sp>
      <p:sp>
        <p:nvSpPr>
          <p:cNvPr id="190" name="Google Shape;190;g104ed5f391b_0_27"/>
          <p:cNvSpPr txBox="1">
            <a:spLocks noGrp="1"/>
          </p:cNvSpPr>
          <p:nvPr>
            <p:ph type="body" idx="1"/>
          </p:nvPr>
        </p:nvSpPr>
        <p:spPr>
          <a:xfrm>
            <a:off x="301750" y="1527050"/>
            <a:ext cx="8503800" cy="5217300"/>
          </a:xfrm>
          <a:prstGeom prst="rect">
            <a:avLst/>
          </a:prstGeom>
        </p:spPr>
        <p:txBody>
          <a:bodyPr spcFirstLastPara="1" wrap="square" lIns="91425" tIns="45700" rIns="91425" bIns="45700" anchor="t" anchorCtr="0">
            <a:normAutofit/>
          </a:bodyPr>
          <a:lstStyle/>
          <a:p>
            <a:pPr marL="0" lvl="0" indent="0" algn="just" rtl="0">
              <a:spcBef>
                <a:spcPts val="360"/>
              </a:spcBef>
              <a:spcAft>
                <a:spcPts val="0"/>
              </a:spcAft>
              <a:buClr>
                <a:schemeClr val="dk1"/>
              </a:buClr>
              <a:buSzPts val="1100"/>
              <a:buFont typeface="Arial"/>
              <a:buNone/>
            </a:pPr>
            <a:r>
              <a:rPr lang="tr-TR"/>
              <a:t>Karagöz and Hacivat appear as two opposing characters. Their behavior, thoughts and speeches are the most significant indicators of this contrast. When we look at the character of Hacivat, we see that he is an intellectual person. On the other hand, Karagöz depicts a character who is impolite in his manners and an illiterate person.</a:t>
            </a:r>
            <a:endParaRPr/>
          </a:p>
          <a:p>
            <a:pPr marL="0" lvl="0" indent="0" algn="l" rtl="0">
              <a:spcBef>
                <a:spcPts val="360"/>
              </a:spcBef>
              <a:spcAft>
                <a:spcPts val="0"/>
              </a:spcAft>
              <a:buClr>
                <a:schemeClr val="dk1"/>
              </a:buClr>
              <a:buSzPts val="1100"/>
              <a:buFont typeface="Arial"/>
              <a:buNone/>
            </a:pPr>
            <a:endParaRPr/>
          </a:p>
          <a:p>
            <a:pPr marL="0" lvl="0" indent="0" algn="l" rtl="0">
              <a:spcBef>
                <a:spcPts val="360"/>
              </a:spcBef>
              <a:spcAft>
                <a:spcPts val="0"/>
              </a:spcAft>
              <a:buNone/>
            </a:pPr>
            <a:endParaRPr/>
          </a:p>
        </p:txBody>
      </p:sp>
      <p:pic>
        <p:nvPicPr>
          <p:cNvPr id="191" name="Google Shape;191;g104ed5f391b_0_27" descr="C:\Users\User\AppData\Local\Microsoft\Windows\Temporary Internet Files\Content.IE5\NRRP3XQL\255px-Karagoez-davul-Hacivat-zurna[1].jpg"/>
          <p:cNvPicPr preferRelativeResize="0"/>
          <p:nvPr/>
        </p:nvPicPr>
        <p:blipFill rotWithShape="1">
          <a:blip r:embed="rId3">
            <a:alphaModFix/>
          </a:blip>
          <a:srcRect/>
          <a:stretch/>
        </p:blipFill>
        <p:spPr>
          <a:xfrm>
            <a:off x="2968875" y="4476650"/>
            <a:ext cx="2458650" cy="20432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5"/>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Georgia"/>
              <a:buNone/>
            </a:pPr>
            <a:r>
              <a:rPr lang="tr-TR"/>
              <a:t>Who is Hacivat?</a:t>
            </a:r>
            <a:endParaRPr/>
          </a:p>
        </p:txBody>
      </p:sp>
      <p:sp>
        <p:nvSpPr>
          <p:cNvPr id="197" name="Google Shape;197;p5"/>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274320" lvl="0" indent="-274320" algn="l" rtl="0">
              <a:spcBef>
                <a:spcPts val="0"/>
              </a:spcBef>
              <a:spcAft>
                <a:spcPts val="0"/>
              </a:spcAft>
              <a:buSzPts val="2295"/>
              <a:buChar char="⚫"/>
            </a:pPr>
            <a:r>
              <a:rPr lang="tr-TR"/>
              <a:t>According to a rumor, Hacivat’s real name was “Hacı İvaz Ağa”.</a:t>
            </a:r>
            <a:endParaRPr/>
          </a:p>
          <a:p>
            <a:pPr marL="274320" lvl="0" indent="-274320" algn="l" rtl="0">
              <a:spcBef>
                <a:spcPts val="540"/>
              </a:spcBef>
              <a:spcAft>
                <a:spcPts val="0"/>
              </a:spcAft>
              <a:buSzPts val="2295"/>
              <a:buChar char="⚫"/>
            </a:pPr>
            <a:r>
              <a:rPr lang="tr-TR"/>
              <a:t>Hacivat was an educated and cultured man.He also knew Arabic and Persian.</a:t>
            </a:r>
            <a:endParaRPr/>
          </a:p>
          <a:p>
            <a:pPr marL="274320" lvl="0" indent="-274320" algn="l" rtl="0">
              <a:spcBef>
                <a:spcPts val="540"/>
              </a:spcBef>
              <a:spcAft>
                <a:spcPts val="0"/>
              </a:spcAft>
              <a:buSzPts val="2295"/>
              <a:buChar char="⚫"/>
            </a:pPr>
            <a:r>
              <a:rPr lang="tr-TR"/>
              <a:t>He was ironmaster in Bursa.</a:t>
            </a:r>
            <a:endParaRPr/>
          </a:p>
          <a:p>
            <a:pPr marL="274320" lvl="0" indent="-274320" algn="l" rtl="0">
              <a:spcBef>
                <a:spcPts val="540"/>
              </a:spcBef>
              <a:spcAft>
                <a:spcPts val="0"/>
              </a:spcAft>
              <a:buSzPts val="2295"/>
              <a:buChar char="⚫"/>
            </a:pPr>
            <a:r>
              <a:rPr lang="tr-TR"/>
              <a:t>He worked in a mosque building in Bursa in the time of Osman Gazi.</a:t>
            </a:r>
            <a:endParaRPr/>
          </a:p>
          <a:p>
            <a:pPr marL="274320" lvl="0" indent="-274320" algn="l" rtl="0">
              <a:spcBef>
                <a:spcPts val="540"/>
              </a:spcBef>
              <a:spcAft>
                <a:spcPts val="0"/>
              </a:spcAft>
              <a:buSzPts val="2295"/>
              <a:buChar char="⚫"/>
            </a:pPr>
            <a:r>
              <a:rPr lang="tr-TR"/>
              <a:t>He is clever and wise and  one of the main </a:t>
            </a:r>
            <a:endParaRPr/>
          </a:p>
          <a:p>
            <a:pPr marL="274320" lvl="0" indent="0" algn="l" rtl="0">
              <a:spcBef>
                <a:spcPts val="540"/>
              </a:spcBef>
              <a:spcAft>
                <a:spcPts val="0"/>
              </a:spcAft>
              <a:buNone/>
            </a:pPr>
            <a:r>
              <a:rPr lang="tr-TR"/>
              <a:t>puppet characters.</a:t>
            </a:r>
            <a:endParaRPr/>
          </a:p>
        </p:txBody>
      </p:sp>
      <p:pic>
        <p:nvPicPr>
          <p:cNvPr id="198" name="Google Shape;198;p5" descr="C:\Users\User\AppData\Local\Microsoft\Windows\Temporary Internet Files\Content.IE5\Y8751VMK\Karagoez_davulcu2[1].jpg"/>
          <p:cNvPicPr preferRelativeResize="0"/>
          <p:nvPr/>
        </p:nvPicPr>
        <p:blipFill rotWithShape="1">
          <a:blip r:embed="rId3">
            <a:alphaModFix/>
          </a:blip>
          <a:srcRect/>
          <a:stretch/>
        </p:blipFill>
        <p:spPr>
          <a:xfrm>
            <a:off x="7611334" y="4308944"/>
            <a:ext cx="1005246" cy="193357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6"/>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Georgia"/>
              <a:buNone/>
            </a:pPr>
            <a:r>
              <a:rPr lang="tr-TR"/>
              <a:t>Who is Karagöz?</a:t>
            </a:r>
            <a:endParaRPr/>
          </a:p>
        </p:txBody>
      </p:sp>
      <p:sp>
        <p:nvSpPr>
          <p:cNvPr id="204" name="Google Shape;204;p6"/>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274320" lvl="0" indent="-274320" algn="l" rtl="0">
              <a:spcBef>
                <a:spcPts val="0"/>
              </a:spcBef>
              <a:spcAft>
                <a:spcPts val="0"/>
              </a:spcAft>
              <a:buSzPts val="2295"/>
              <a:buChar char="⚫"/>
            </a:pPr>
            <a:r>
              <a:rPr lang="tr-TR"/>
              <a:t>According to a rumor, Karagöz was born in Trakya’s Samakol Village.</a:t>
            </a:r>
            <a:endParaRPr/>
          </a:p>
          <a:p>
            <a:pPr marL="274320" lvl="0" indent="-274320" algn="l" rtl="0">
              <a:spcBef>
                <a:spcPts val="540"/>
              </a:spcBef>
              <a:spcAft>
                <a:spcPts val="0"/>
              </a:spcAft>
              <a:buSzPts val="2295"/>
              <a:buChar char="⚫"/>
            </a:pPr>
            <a:r>
              <a:rPr lang="tr-TR"/>
              <a:t>Karagöz was bald, brave, uneducated man.</a:t>
            </a:r>
            <a:endParaRPr/>
          </a:p>
          <a:p>
            <a:pPr marL="274320" lvl="0" indent="-274320" algn="l" rtl="0">
              <a:spcBef>
                <a:spcPts val="540"/>
              </a:spcBef>
              <a:spcAft>
                <a:spcPts val="0"/>
              </a:spcAft>
              <a:buSzPts val="2295"/>
              <a:buChar char="⚫"/>
            </a:pPr>
            <a:r>
              <a:rPr lang="tr-TR"/>
              <a:t>He was a bricklayer in Bursa.</a:t>
            </a:r>
            <a:endParaRPr/>
          </a:p>
          <a:p>
            <a:pPr marL="274320" lvl="0" indent="-274320" algn="l" rtl="0">
              <a:spcBef>
                <a:spcPts val="540"/>
              </a:spcBef>
              <a:spcAft>
                <a:spcPts val="0"/>
              </a:spcAft>
              <a:buSzPts val="2295"/>
              <a:buChar char="⚫"/>
            </a:pPr>
            <a:r>
              <a:rPr lang="tr-TR"/>
              <a:t>He worked in a mosque building in Bursa in the time of Osman Gazi too.</a:t>
            </a:r>
            <a:endParaRPr/>
          </a:p>
          <a:p>
            <a:pPr marL="274320" lvl="0" indent="-274320" algn="l" rtl="0">
              <a:spcBef>
                <a:spcPts val="540"/>
              </a:spcBef>
              <a:spcAft>
                <a:spcPts val="0"/>
              </a:spcAft>
              <a:buSzPts val="2295"/>
              <a:buChar char="⚫"/>
            </a:pPr>
            <a:r>
              <a:rPr lang="tr-TR"/>
              <a:t>He is so funny.</a:t>
            </a:r>
            <a:endParaRPr/>
          </a:p>
          <a:p>
            <a:pPr marL="274320" lvl="0" indent="-274320" algn="l" rtl="0">
              <a:spcBef>
                <a:spcPts val="540"/>
              </a:spcBef>
              <a:spcAft>
                <a:spcPts val="0"/>
              </a:spcAft>
              <a:buSzPts val="2295"/>
              <a:buChar char="⚫"/>
            </a:pPr>
            <a:r>
              <a:rPr lang="tr-TR"/>
              <a:t>He is one of the main puppets, too.</a:t>
            </a:r>
            <a:endParaRPr/>
          </a:p>
        </p:txBody>
      </p:sp>
      <p:pic>
        <p:nvPicPr>
          <p:cNvPr id="205" name="Google Shape;205;p6" descr="C:\Users\User\AppData\Local\Microsoft\Windows\Temporary Internet Files\Content.IE5\NRRP3XQL\Karagöz,_Turkish_shadow_theatre_figure[1].jpg"/>
          <p:cNvPicPr preferRelativeResize="0"/>
          <p:nvPr/>
        </p:nvPicPr>
        <p:blipFill rotWithShape="1">
          <a:blip r:embed="rId3">
            <a:alphaModFix/>
          </a:blip>
          <a:srcRect/>
          <a:stretch/>
        </p:blipFill>
        <p:spPr>
          <a:xfrm>
            <a:off x="6643702" y="4071942"/>
            <a:ext cx="1643056" cy="2190741"/>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g1062899b8aa_0_0"/>
          <p:cNvSpPr txBox="1">
            <a:spLocks noGrp="1"/>
          </p:cNvSpPr>
          <p:nvPr>
            <p:ph type="title"/>
          </p:nvPr>
        </p:nvSpPr>
        <p:spPr>
          <a:xfrm>
            <a:off x="301752" y="228600"/>
            <a:ext cx="8534400" cy="759000"/>
          </a:xfrm>
          <a:prstGeom prst="rect">
            <a:avLst/>
          </a:prstGeom>
        </p:spPr>
        <p:txBody>
          <a:bodyPr spcFirstLastPara="1" wrap="square" lIns="91425" tIns="45700" rIns="91425" bIns="45700" anchor="b" anchorCtr="0">
            <a:normAutofit/>
          </a:bodyPr>
          <a:lstStyle/>
          <a:p>
            <a:pPr marL="0" lvl="0" indent="0" algn="ctr" rtl="0">
              <a:spcBef>
                <a:spcPts val="0"/>
              </a:spcBef>
              <a:spcAft>
                <a:spcPts val="0"/>
              </a:spcAft>
              <a:buClr>
                <a:schemeClr val="dk1"/>
              </a:buClr>
              <a:buSzPts val="1100"/>
              <a:buFont typeface="Arial"/>
              <a:buNone/>
            </a:pPr>
            <a:r>
              <a:rPr lang="tr-TR"/>
              <a:t>The Original Story </a:t>
            </a:r>
            <a:endParaRPr/>
          </a:p>
        </p:txBody>
      </p:sp>
      <p:sp>
        <p:nvSpPr>
          <p:cNvPr id="212" name="Google Shape;212;g1062899b8aa_0_0"/>
          <p:cNvSpPr txBox="1">
            <a:spLocks noGrp="1"/>
          </p:cNvSpPr>
          <p:nvPr>
            <p:ph type="body" idx="1"/>
          </p:nvPr>
        </p:nvSpPr>
        <p:spPr>
          <a:xfrm>
            <a:off x="301600" y="1527050"/>
            <a:ext cx="8534400" cy="4572000"/>
          </a:xfrm>
          <a:prstGeom prst="rect">
            <a:avLst/>
          </a:prstGeom>
        </p:spPr>
        <p:txBody>
          <a:bodyPr spcFirstLastPara="1" wrap="square" lIns="91425" tIns="45700" rIns="91425" bIns="45700" anchor="t" anchorCtr="0">
            <a:normAutofit/>
          </a:bodyPr>
          <a:lstStyle/>
          <a:p>
            <a:pPr marL="0" lvl="0" indent="0" algn="just" rtl="0">
              <a:spcBef>
                <a:spcPts val="360"/>
              </a:spcBef>
              <a:spcAft>
                <a:spcPts val="0"/>
              </a:spcAft>
              <a:buNone/>
            </a:pPr>
            <a:r>
              <a:rPr lang="tr-TR"/>
              <a:t>According to a legend, they were real people. They worked as construction workers in a mosque in Bursa. Although their satiric jokes entertained other workers it also delayed the building of the mosque by their constant joking together. This made the sultan very angry and he believed that it was a rebel to him. As a result of this, they were executed. The construction of the mosque was completed without them, but their comrades did not forget them and kept their jokes alive, telling them over and over.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g104ed5f391b_0_20"/>
          <p:cNvSpPr txBox="1">
            <a:spLocks noGrp="1"/>
          </p:cNvSpPr>
          <p:nvPr>
            <p:ph type="body" idx="1"/>
          </p:nvPr>
        </p:nvSpPr>
        <p:spPr>
          <a:xfrm>
            <a:off x="301752" y="1527048"/>
            <a:ext cx="8503800" cy="4572000"/>
          </a:xfrm>
          <a:prstGeom prst="rect">
            <a:avLst/>
          </a:prstGeom>
        </p:spPr>
        <p:txBody>
          <a:bodyPr spcFirstLastPara="1" wrap="square" lIns="91425" tIns="45700" rIns="91425" bIns="45700" anchor="t" anchorCtr="0">
            <a:normAutofit lnSpcReduction="20000"/>
          </a:bodyPr>
          <a:lstStyle/>
          <a:p>
            <a:pPr marL="0" lvl="0" indent="0" algn="l" rtl="0">
              <a:spcBef>
                <a:spcPts val="360"/>
              </a:spcBef>
              <a:spcAft>
                <a:spcPts val="0"/>
              </a:spcAft>
              <a:buClr>
                <a:schemeClr val="dk1"/>
              </a:buClr>
              <a:buSzPts val="1100"/>
              <a:buFont typeface="Arial"/>
              <a:buNone/>
            </a:pPr>
            <a:endParaRPr/>
          </a:p>
          <a:p>
            <a:pPr marL="0" lvl="0" indent="0" algn="just" rtl="0">
              <a:spcBef>
                <a:spcPts val="360"/>
              </a:spcBef>
              <a:spcAft>
                <a:spcPts val="0"/>
              </a:spcAft>
              <a:buClr>
                <a:schemeClr val="dk1"/>
              </a:buClr>
              <a:buSzPts val="1100"/>
              <a:buFont typeface="Arial"/>
              <a:buNone/>
            </a:pPr>
            <a:r>
              <a:rPr lang="tr-TR"/>
              <a:t>After this decision, it is the Sheikh Kushteri who gives comfort to the sultan who regrets about this decision. It is rumored that they first took part in the shadow play with Sheikh Kushteri removing the turban from his head and turning it into a curtain, putting a light behind it, and portraying Karagöz and Hacivat with his shoes.In time, the adventures of Karagoz and Hacivat gained a new dimension and the traditional Turkish shadow puppet theater was born. Their monumental tomb stands in Bursa city today.</a:t>
            </a:r>
            <a:endParaRPr/>
          </a:p>
          <a:p>
            <a:pPr marL="0" lvl="0" indent="0" algn="l" rtl="0">
              <a:spcBef>
                <a:spcPts val="360"/>
              </a:spcBef>
              <a:spcAft>
                <a:spcPts val="0"/>
              </a:spcAft>
              <a:buClr>
                <a:schemeClr val="dk1"/>
              </a:buClr>
              <a:buSzPts val="1100"/>
              <a:buFont typeface="Arial"/>
              <a:buNone/>
            </a:pPr>
            <a:endParaRPr/>
          </a:p>
          <a:p>
            <a:pPr marL="0" lvl="0" indent="0" algn="l" rtl="0">
              <a:spcBef>
                <a:spcPts val="360"/>
              </a:spcBef>
              <a:spcAft>
                <a:spcPts val="0"/>
              </a:spcAft>
              <a:buNone/>
            </a:pPr>
            <a:endParaRPr/>
          </a:p>
        </p:txBody>
      </p:sp>
      <p:sp>
        <p:nvSpPr>
          <p:cNvPr id="219" name="Google Shape;219;g104ed5f391b_0_20"/>
          <p:cNvSpPr txBox="1"/>
          <p:nvPr/>
        </p:nvSpPr>
        <p:spPr>
          <a:xfrm>
            <a:off x="1392850" y="292525"/>
            <a:ext cx="6321600" cy="6927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tr-TR" sz="3300">
                <a:solidFill>
                  <a:srgbClr val="7A9798"/>
                </a:solidFill>
                <a:latin typeface="Georgia"/>
                <a:ea typeface="Georgia"/>
                <a:cs typeface="Georgia"/>
                <a:sym typeface="Georgia"/>
              </a:rPr>
              <a:t>The Original Story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8"/>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rgbClr val="7A9798"/>
              </a:buClr>
              <a:buSzPts val="2400"/>
              <a:buFont typeface="Georgia"/>
              <a:buNone/>
            </a:pPr>
            <a:r>
              <a:rPr lang="tr-TR" sz="2400"/>
              <a:t>What are the themes of the Karagöz and Hacivat Shadow  Play?</a:t>
            </a:r>
            <a:endParaRPr sz="2400"/>
          </a:p>
        </p:txBody>
      </p:sp>
      <p:sp>
        <p:nvSpPr>
          <p:cNvPr id="225" name="Google Shape;225;p8"/>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274320" lvl="0" indent="-274320" algn="just" rtl="0">
              <a:spcBef>
                <a:spcPts val="0"/>
              </a:spcBef>
              <a:spcAft>
                <a:spcPts val="0"/>
              </a:spcAft>
              <a:buSzPts val="2295"/>
              <a:buChar char="⚫"/>
            </a:pPr>
            <a:r>
              <a:rPr lang="tr-TR"/>
              <a:t>Karagöz and Hacivat Shadow Plays  deal with the everyday lives that are not too complicated. Daily affairs are arranged in a simple and entertaining way and presented to the audience.</a:t>
            </a:r>
            <a:endParaRPr/>
          </a:p>
          <a:p>
            <a:pPr marL="274320" lvl="0" indent="-274320" algn="just" rtl="0">
              <a:spcBef>
                <a:spcPts val="540"/>
              </a:spcBef>
              <a:spcAft>
                <a:spcPts val="0"/>
              </a:spcAft>
              <a:buSzPts val="2295"/>
              <a:buChar char="⚫"/>
            </a:pPr>
            <a:r>
              <a:rPr lang="tr-TR"/>
              <a:t>The stories can include poets or wrestlers too.</a:t>
            </a:r>
            <a:endParaRPr/>
          </a:p>
          <a:p>
            <a:pPr marL="274320" lvl="0" indent="-128587" algn="l" rtl="0">
              <a:spcBef>
                <a:spcPts val="540"/>
              </a:spcBef>
              <a:spcAft>
                <a:spcPts val="0"/>
              </a:spcAft>
              <a:buSzPts val="2295"/>
              <a:buNone/>
            </a:pPr>
            <a:endParaRPr/>
          </a:p>
        </p:txBody>
      </p:sp>
      <p:pic>
        <p:nvPicPr>
          <p:cNvPr id="226" name="Google Shape;226;p8" descr="C:\Users\User\AppData\Local\Microsoft\Windows\Temporary Internet Files\Content.IE5\KDTJN1K7\Karagozhacivat[1].gif"/>
          <p:cNvPicPr preferRelativeResize="0"/>
          <p:nvPr/>
        </p:nvPicPr>
        <p:blipFill rotWithShape="1">
          <a:blip r:embed="rId3">
            <a:alphaModFix/>
          </a:blip>
          <a:srcRect/>
          <a:stretch/>
        </p:blipFill>
        <p:spPr>
          <a:xfrm>
            <a:off x="2942760" y="3728603"/>
            <a:ext cx="3429024" cy="2500330"/>
          </a:xfrm>
          <a:prstGeom prst="rect">
            <a:avLst/>
          </a:prstGeom>
          <a:noFill/>
          <a:ln>
            <a:noFill/>
          </a:ln>
        </p:spPr>
      </p:pic>
    </p:spTree>
  </p:cSld>
  <p:clrMapOvr>
    <a:masterClrMapping/>
  </p:clrMapOvr>
</p:sld>
</file>

<file path=ppt/theme/theme1.xml><?xml version="1.0" encoding="utf-8"?>
<a:theme xmlns:a="http://schemas.openxmlformats.org/drawingml/2006/main" name="Kent">
  <a:themeElements>
    <a:clrScheme name="Kent">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768</Words>
  <Application>Microsoft Office PowerPoint</Application>
  <PresentationFormat>Ekran Gösterisi (4:3)</PresentationFormat>
  <Paragraphs>52</Paragraphs>
  <Slides>14</Slides>
  <Notes>14</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Arial</vt:lpstr>
      <vt:lpstr>Calibri</vt:lpstr>
      <vt:lpstr>Georgia</vt:lpstr>
      <vt:lpstr>Noto Sans Symbols</vt:lpstr>
      <vt:lpstr>Kent</vt:lpstr>
      <vt:lpstr>Karagöz and Hacivat  Shadow Play</vt:lpstr>
      <vt:lpstr>What is a shadow play?</vt:lpstr>
      <vt:lpstr>Who are Karagöz and Hacivat ? </vt:lpstr>
      <vt:lpstr>General Characteristics of Hacivat and Karagöz</vt:lpstr>
      <vt:lpstr>Who is Hacivat?</vt:lpstr>
      <vt:lpstr>Who is Karagöz?</vt:lpstr>
      <vt:lpstr>The Original Story </vt:lpstr>
      <vt:lpstr>PowerPoint Sunusu</vt:lpstr>
      <vt:lpstr>What are the themes of the Karagöz and Hacivat Shadow  Play?</vt:lpstr>
      <vt:lpstr>When do people watch it? </vt:lpstr>
      <vt:lpstr>Karagöz and Hacivat shadow play in the Ottoman</vt:lpstr>
      <vt:lpstr>About the puppeteer</vt:lpstr>
      <vt:lpstr>End</vt:lpstr>
      <vt:lpstr>Lets watch a play!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Karagöz and Hacivat  Shadow Play</dc:title>
  <dc:creator>İrem Tonguz</dc:creator>
  <cp:lastModifiedBy>Serkan Sözen</cp:lastModifiedBy>
  <cp:revision>1</cp:revision>
  <dcterms:created xsi:type="dcterms:W3CDTF">2020-12-16T11:07:57Z</dcterms:created>
  <dcterms:modified xsi:type="dcterms:W3CDTF">2022-01-18T00:38:13Z</dcterms:modified>
</cp:coreProperties>
</file>